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72" r:id="rId2"/>
    <p:sldId id="262" r:id="rId3"/>
    <p:sldId id="275" r:id="rId4"/>
    <p:sldId id="284" r:id="rId5"/>
    <p:sldId id="291" r:id="rId6"/>
    <p:sldId id="292" r:id="rId7"/>
    <p:sldId id="293" r:id="rId8"/>
    <p:sldId id="295" r:id="rId9"/>
    <p:sldId id="294" r:id="rId10"/>
    <p:sldId id="276" r:id="rId11"/>
    <p:sldId id="297" r:id="rId12"/>
    <p:sldId id="306" r:id="rId13"/>
    <p:sldId id="312" r:id="rId14"/>
    <p:sldId id="313" r:id="rId15"/>
    <p:sldId id="298" r:id="rId16"/>
    <p:sldId id="305" r:id="rId17"/>
    <p:sldId id="307" r:id="rId18"/>
    <p:sldId id="299" r:id="rId19"/>
    <p:sldId id="300" r:id="rId20"/>
    <p:sldId id="301" r:id="rId21"/>
    <p:sldId id="303" r:id="rId22"/>
    <p:sldId id="302" r:id="rId23"/>
    <p:sldId id="304" r:id="rId24"/>
    <p:sldId id="296" r:id="rId25"/>
    <p:sldId id="290" r:id="rId26"/>
    <p:sldId id="309" r:id="rId27"/>
    <p:sldId id="310" r:id="rId28"/>
    <p:sldId id="311" r:id="rId29"/>
    <p:sldId id="288" r:id="rId30"/>
    <p:sldId id="289" r:id="rId31"/>
    <p:sldId id="308" r:id="rId32"/>
    <p:sldId id="269" r:id="rId33"/>
    <p:sldId id="273" r:id="rId34"/>
    <p:sldId id="274" r:id="rId35"/>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p:scale>
          <a:sx n="81" d="100"/>
          <a:sy n="81"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A02DB-339C-4988-BFEF-02024C9AA806}" type="doc">
      <dgm:prSet loTypeId="urn:microsoft.com/office/officeart/2008/layout/AlternatingHexagons" loCatId="list" qsTypeId="urn:microsoft.com/office/officeart/2009/2/quickstyle/3d8" qsCatId="3D" csTypeId="urn:microsoft.com/office/officeart/2005/8/colors/colorful5" csCatId="colorful" phldr="1"/>
      <dgm:spPr/>
      <dgm:t>
        <a:bodyPr/>
        <a:lstStyle/>
        <a:p>
          <a:pPr rtl="1"/>
          <a:endParaRPr lang="he-IL"/>
        </a:p>
      </dgm:t>
    </dgm:pt>
    <dgm:pt modelId="{F79C2DF6-F438-4A40-91CF-24FE6B00E816}">
      <dgm:prSet phldrT="[טקסט]" custT="1"/>
      <dgm:spPr/>
      <dgm:t>
        <a:bodyPr/>
        <a:lstStyle/>
        <a:p>
          <a:pPr algn="ctr" rtl="0"/>
          <a:r>
            <a:rPr lang="en-US" sz="1300" b="1" dirty="0">
              <a:solidFill>
                <a:schemeClr val="tx1"/>
              </a:solidFill>
            </a:rPr>
            <a:t>Generals Course</a:t>
          </a:r>
        </a:p>
        <a:p>
          <a:pPr algn="ctr" rtl="0"/>
          <a:r>
            <a:rPr lang="en-US" sz="1300" dirty="0">
              <a:solidFill>
                <a:schemeClr val="tx1"/>
              </a:solidFill>
            </a:rPr>
            <a:t>25 participants</a:t>
          </a:r>
        </a:p>
        <a:p>
          <a:pPr algn="ctr" rtl="0"/>
          <a:r>
            <a:rPr lang="en-US" sz="1300" dirty="0">
              <a:solidFill>
                <a:schemeClr val="tx1"/>
              </a:solidFill>
            </a:rPr>
            <a:t>Length: one year</a:t>
          </a:r>
        </a:p>
        <a:p>
          <a:pPr algn="ctr" rtl="0"/>
          <a:r>
            <a:rPr lang="en-US" sz="1300" dirty="0">
              <a:solidFill>
                <a:schemeClr val="tx1"/>
              </a:solidFill>
            </a:rPr>
            <a:t>Members from various security organizations   </a:t>
          </a:r>
          <a:endParaRPr lang="he-IL" sz="1300" dirty="0">
            <a:solidFill>
              <a:schemeClr val="tx1"/>
            </a:solidFill>
          </a:endParaRPr>
        </a:p>
      </dgm:t>
    </dgm:pt>
    <dgm:pt modelId="{E8882D29-1765-4CDD-AF90-B93E16FFAAFA}" type="parTrans" cxnId="{2195EB74-D38C-4F62-BEC3-C087248E1FF9}">
      <dgm:prSet/>
      <dgm:spPr/>
      <dgm:t>
        <a:bodyPr/>
        <a:lstStyle/>
        <a:p>
          <a:pPr algn="ctr" rtl="1"/>
          <a:endParaRPr lang="he-IL" sz="1800"/>
        </a:p>
      </dgm:t>
    </dgm:pt>
    <dgm:pt modelId="{CAF52431-DFA0-4C69-9F34-2DFAD869DA13}" type="sibTrans" cxnId="{2195EB74-D38C-4F62-BEC3-C087248E1FF9}">
      <dgm:prSet custT="1"/>
      <dgm:spPr/>
      <dgm:t>
        <a:bodyPr/>
        <a:lstStyle/>
        <a:p>
          <a:pPr algn="ctr" rtl="1"/>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1"/>
          <a:r>
            <a:rPr lang="en-US" sz="1300" b="0" dirty="0">
              <a:solidFill>
                <a:schemeClr val="tx1"/>
              </a:solidFill>
            </a:rPr>
            <a:t>42 participants</a:t>
          </a:r>
        </a:p>
        <a:p>
          <a:pPr algn="ctr" rtl="1"/>
          <a:r>
            <a:rPr lang="en-US" sz="1300" b="0" dirty="0">
              <a:solidFill>
                <a:schemeClr val="tx1"/>
              </a:solidFill>
            </a:rPr>
            <a:t>7 International</a:t>
          </a:r>
        </a:p>
        <a:p>
          <a:pPr algn="ctr" rtl="1"/>
          <a:r>
            <a:rPr lang="en-US" sz="1300" b="0" dirty="0">
              <a:solidFill>
                <a:schemeClr val="tx1"/>
              </a:solidFill>
            </a:rPr>
            <a:t>Length: one year</a:t>
          </a:r>
        </a:p>
        <a:p>
          <a:pPr algn="ctr" rtl="1"/>
          <a:r>
            <a:rPr lang="en-US" sz="1300" b="0" dirty="0">
              <a:solidFill>
                <a:schemeClr val="tx1"/>
              </a:solidFill>
            </a:rPr>
            <a:t>Grants an MA</a:t>
          </a:r>
          <a:endParaRPr lang="he-IL" sz="1300" b="0" dirty="0">
            <a:solidFill>
              <a:schemeClr val="tx1"/>
            </a:solidFill>
          </a:endParaRPr>
        </a:p>
      </dgm:t>
    </dgm:pt>
    <dgm:pt modelId="{30A013CC-89B9-498F-8DE7-CB41199957A7}">
      <dgm:prSet phldrT="[טקסט]" custT="1"/>
      <dgm:spPr/>
      <dgm:t>
        <a:bodyPr/>
        <a:lstStyle/>
        <a:p>
          <a:pPr algn="ctr" rtl="0"/>
          <a:r>
            <a:rPr lang="en-US" sz="2800" dirty="0"/>
            <a:t>Strategic</a:t>
          </a:r>
          <a:endParaRPr lang="he-IL" sz="2800" dirty="0"/>
        </a:p>
      </dgm:t>
    </dgm:pt>
    <dgm:pt modelId="{48E57B3B-55BD-408B-B6F7-8E4580694077}" type="parTrans" cxnId="{2DA45BD1-E382-433C-A0D4-2EC599B78164}">
      <dgm:prSet/>
      <dgm:spPr/>
      <dgm:t>
        <a:bodyPr/>
        <a:lstStyle/>
        <a:p>
          <a:pPr algn="ctr" rtl="1"/>
          <a:endParaRPr lang="he-IL" sz="1800"/>
        </a:p>
      </dgm:t>
    </dgm:pt>
    <dgm:pt modelId="{971E7A52-A04F-4BA2-8D33-595117068ADE}" type="sibTrans" cxnId="{2DA45BD1-E382-433C-A0D4-2EC599B78164}">
      <dgm:prSet/>
      <dgm:spPr/>
      <dgm:t>
        <a:bodyPr/>
        <a:lstStyle/>
        <a:p>
          <a:pPr algn="ctr" rtl="1"/>
          <a:endParaRPr lang="he-IL" sz="1800"/>
        </a:p>
      </dgm:t>
    </dgm:pt>
    <dgm:pt modelId="{3F7E99BD-6203-4671-A5A8-4BCE1AF023B4}">
      <dgm:prSet phldrT="[טקסט]" custT="1"/>
      <dgm:spPr/>
      <dgm:t>
        <a:bodyPr/>
        <a:lstStyle/>
        <a:p>
          <a:pPr algn="ctr" rtl="0"/>
          <a:r>
            <a:rPr lang="en-US" sz="1300" b="1" dirty="0">
              <a:solidFill>
                <a:schemeClr val="tx1"/>
              </a:solidFill>
            </a:rPr>
            <a:t>Command and staff </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a:solidFill>
                <a:schemeClr val="tx1"/>
              </a:solidFill>
            </a:rPr>
            <a:t>65 students </a:t>
          </a:r>
        </a:p>
        <a:p>
          <a:pPr algn="ctr" rtl="0"/>
          <a:r>
            <a:rPr lang="en-US" sz="1300" dirty="0">
              <a:solidFill>
                <a:schemeClr val="tx1"/>
              </a:solidFill>
            </a:rPr>
            <a:t>Length: one year</a:t>
          </a:r>
        </a:p>
        <a:p>
          <a:pPr algn="ctr" rtl="0"/>
          <a:r>
            <a:rPr lang="en-US" sz="1300" dirty="0">
              <a:solidFill>
                <a:schemeClr val="tx1"/>
              </a:solidFill>
            </a:rPr>
            <a:t>Grants an MA</a:t>
          </a:r>
        </a:p>
        <a:p>
          <a:pPr algn="ctr" rtl="0"/>
          <a:r>
            <a:rPr lang="en-US" sz="1300" dirty="0">
              <a:solidFill>
                <a:schemeClr val="tx1"/>
              </a:solidFill>
            </a:rPr>
            <a:t>For battalion commanders and wing chiefs</a:t>
          </a:r>
          <a:endParaRPr lang="he-IL" sz="1300" dirty="0">
            <a:solidFill>
              <a:schemeClr val="tx1"/>
            </a:solidFill>
          </a:endParaRPr>
        </a:p>
      </dgm:t>
    </dgm:pt>
    <dgm:pt modelId="{E3EB6350-8DDB-4873-A7C9-31AD4CF3D14F}" type="parTrans" cxnId="{B49FF17D-7D83-4159-BF0E-C65830514E9A}">
      <dgm:prSet/>
      <dgm:spPr/>
      <dgm:t>
        <a:bodyPr/>
        <a:lstStyle/>
        <a:p>
          <a:pPr algn="ctr" rtl="1"/>
          <a:endParaRPr lang="he-IL" sz="1800"/>
        </a:p>
      </dgm:t>
    </dgm:pt>
    <dgm:pt modelId="{CBFCE0AA-00AB-445C-9382-20493AA32D4A}" type="sibTrans" cxnId="{B49FF17D-7D83-4159-BF0E-C65830514E9A}">
      <dgm:prSet custT="1"/>
      <dgm:spPr/>
      <dgm:t>
        <a:bodyPr/>
        <a:lstStyle/>
        <a:p>
          <a:pPr algn="ctr" rtl="0"/>
          <a:r>
            <a:rPr lang="en-US" sz="1300" b="1" dirty="0">
              <a:solidFill>
                <a:schemeClr val="tx1"/>
              </a:solidFill>
            </a:rPr>
            <a:t>Command and staff </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a:solidFill>
                <a:schemeClr val="tx1"/>
              </a:solidFill>
            </a:rPr>
            <a:t>40 students </a:t>
          </a:r>
        </a:p>
        <a:p>
          <a:pPr algn="ctr" rtl="0"/>
          <a:r>
            <a:rPr lang="en-US" sz="1300" dirty="0">
              <a:solidFill>
                <a:schemeClr val="tx1"/>
              </a:solidFill>
            </a:rPr>
            <a:t>Length: four months</a:t>
          </a:r>
        </a:p>
        <a:p>
          <a:pPr algn="ctr" rtl="0"/>
          <a:r>
            <a:rPr lang="en-US" sz="1300" dirty="0">
              <a:solidFill>
                <a:schemeClr val="tx1"/>
              </a:solidFill>
            </a:rPr>
            <a:t>For staff officers</a:t>
          </a:r>
          <a:endParaRPr lang="he-IL" sz="1300" dirty="0">
            <a:solidFill>
              <a:schemeClr val="tx1"/>
            </a:solidFill>
          </a:endParaRPr>
        </a:p>
      </dgm:t>
    </dgm:pt>
    <dgm:pt modelId="{21C9F49B-FCFC-48B8-A484-084A9CD342DE}">
      <dgm:prSet phldrT="[טקסט]" custT="1"/>
      <dgm:spPr/>
      <dgm:t>
        <a:bodyPr/>
        <a:lstStyle/>
        <a:p>
          <a:pPr algn="ctr" rtl="0"/>
          <a:r>
            <a:rPr lang="en-US" sz="2800" dirty="0"/>
            <a:t>      Operational</a:t>
          </a:r>
          <a:endParaRPr lang="he-IL" sz="2800" dirty="0"/>
        </a:p>
      </dgm:t>
    </dgm:pt>
    <dgm:pt modelId="{4E307395-D308-4950-AA81-CA3EC707A2C8}" type="parTrans" cxnId="{5B5B26ED-0D43-4BB7-8559-B5CFDC0EA8E0}">
      <dgm:prSet/>
      <dgm:spPr/>
      <dgm:t>
        <a:bodyPr/>
        <a:lstStyle/>
        <a:p>
          <a:pPr algn="ctr" rtl="1"/>
          <a:endParaRPr lang="he-IL" sz="1800"/>
        </a:p>
      </dgm:t>
    </dgm:pt>
    <dgm:pt modelId="{5F7FBCF0-EEDA-4D2A-8260-4C03BA8FA339}" type="sibTrans" cxnId="{5B5B26ED-0D43-4BB7-8559-B5CFDC0EA8E0}">
      <dgm:prSet/>
      <dgm:spPr/>
      <dgm:t>
        <a:bodyPr/>
        <a:lstStyle/>
        <a:p>
          <a:pPr algn="ctr" rtl="1"/>
          <a:endParaRPr lang="he-IL" sz="1800"/>
        </a:p>
      </dgm:t>
    </dgm:pt>
    <dgm:pt modelId="{10054F02-C5D6-4F54-A39C-17C81E717548}">
      <dgm:prSet phldrT="[טקסט]" custT="1"/>
      <dgm:spPr/>
      <dgm:t>
        <a:bodyPr/>
        <a:lstStyle/>
        <a:p>
          <a:pPr algn="ctr" rtl="0"/>
          <a:r>
            <a:rPr lang="en-US" sz="1300" b="1" dirty="0">
              <a:solidFill>
                <a:schemeClr val="tx1"/>
              </a:solidFill>
            </a:rPr>
            <a:t>Tactical Command College </a:t>
          </a:r>
        </a:p>
        <a:p>
          <a:pPr algn="ctr" rtl="0"/>
          <a:r>
            <a:rPr lang="en-US" sz="1300" dirty="0">
              <a:solidFill>
                <a:schemeClr val="tx1"/>
              </a:solidFill>
            </a:rPr>
            <a:t>70 students * 2</a:t>
          </a:r>
        </a:p>
        <a:p>
          <a:pPr algn="ctr" rtl="0"/>
          <a:r>
            <a:rPr lang="en-US" sz="1300" dirty="0">
              <a:solidFill>
                <a:schemeClr val="tx1"/>
              </a:solidFill>
            </a:rPr>
            <a:t>Length: two years</a:t>
          </a:r>
        </a:p>
        <a:p>
          <a:pPr algn="ctr" rtl="0"/>
          <a:r>
            <a:rPr lang="en-US" sz="1300" dirty="0">
              <a:solidFill>
                <a:schemeClr val="tx1"/>
              </a:solidFill>
            </a:rPr>
            <a:t>Grants a BA</a:t>
          </a:r>
        </a:p>
        <a:p>
          <a:pPr algn="ctr" rtl="0"/>
          <a:r>
            <a:rPr lang="en-US" sz="1300" dirty="0">
              <a:solidFill>
                <a:schemeClr val="tx1"/>
              </a:solidFill>
            </a:rPr>
            <a:t>For ex company commanders</a:t>
          </a:r>
          <a:endParaRPr lang="he-IL" sz="1300" dirty="0">
            <a:solidFill>
              <a:schemeClr val="tx1"/>
            </a:solidFill>
          </a:endParaRPr>
        </a:p>
      </dgm:t>
    </dgm:pt>
    <dgm:pt modelId="{268B1B74-DEEE-47DF-828C-2F883DB5D542}" type="parTrans" cxnId="{07BC1483-6A52-4C74-A21A-7563AE3B7D10}">
      <dgm:prSet/>
      <dgm:spPr/>
      <dgm:t>
        <a:bodyPr/>
        <a:lstStyle/>
        <a:p>
          <a:pPr algn="ctr" rtl="1"/>
          <a:endParaRPr lang="he-IL" sz="1800"/>
        </a:p>
      </dgm:t>
    </dgm:pt>
    <dgm:pt modelId="{2C23B797-D4D5-49B3-8816-916CC8A5FBE0}" type="sibTrans" cxnId="{07BC1483-6A52-4C74-A21A-7563AE3B7D10}">
      <dgm:prSet custT="1"/>
      <dgm:spPr/>
      <dgm:t>
        <a:bodyPr/>
        <a:lstStyle/>
        <a:p>
          <a:pPr algn="ctr" rtl="1"/>
          <a:r>
            <a:rPr lang="en-US" sz="1300" b="1" dirty="0">
              <a:solidFill>
                <a:schemeClr val="tx1"/>
              </a:solidFill>
            </a:rPr>
            <a:t>NCO and warrant officer training school</a:t>
          </a:r>
        </a:p>
        <a:p>
          <a:pPr algn="ctr" rtl="1"/>
          <a:r>
            <a:rPr lang="en-US" sz="1300" dirty="0">
              <a:solidFill>
                <a:schemeClr val="tx1"/>
              </a:solidFill>
            </a:rPr>
            <a:t>34 students</a:t>
          </a:r>
        </a:p>
        <a:p>
          <a:pPr algn="ctr" rtl="1"/>
          <a:r>
            <a:rPr lang="en-US" sz="1300" dirty="0">
              <a:solidFill>
                <a:schemeClr val="tx1"/>
              </a:solidFill>
            </a:rPr>
            <a:t>Length: 6 weeks</a:t>
          </a:r>
        </a:p>
        <a:p>
          <a:pPr algn="ctr" rtl="1"/>
          <a:r>
            <a:rPr lang="en-US" sz="1300" dirty="0">
              <a:solidFill>
                <a:schemeClr val="tx1"/>
              </a:solidFill>
            </a:rPr>
            <a:t>For Senior NCO</a:t>
          </a:r>
        </a:p>
        <a:p>
          <a:pPr algn="ctr" rtl="1"/>
          <a:endParaRPr lang="he-IL" sz="1300" dirty="0">
            <a:solidFill>
              <a:schemeClr val="tx1"/>
            </a:solidFill>
          </a:endParaRPr>
        </a:p>
      </dgm:t>
    </dgm:pt>
    <dgm:pt modelId="{E34960CF-9F7A-42FC-9868-21209983DCB5}">
      <dgm:prSet phldrT="[טקסט]" custT="1"/>
      <dgm:spPr/>
      <dgm:t>
        <a:bodyPr/>
        <a:lstStyle/>
        <a:p>
          <a:pPr algn="ctr" rtl="0"/>
          <a:r>
            <a:rPr lang="en-US" sz="2800" dirty="0"/>
            <a:t>Tactical</a:t>
          </a:r>
          <a:endParaRPr lang="he-IL" sz="2800" dirty="0"/>
        </a:p>
      </dgm:t>
    </dgm:pt>
    <dgm:pt modelId="{347BA121-6FFD-4DC8-B493-77C396A71292}" type="parTrans" cxnId="{85B0F530-B0B7-42F6-9482-EC7E90CCE20A}">
      <dgm:prSet/>
      <dgm:spPr/>
      <dgm:t>
        <a:bodyPr/>
        <a:lstStyle/>
        <a:p>
          <a:pPr algn="ctr" rtl="1"/>
          <a:endParaRPr lang="he-IL" sz="1800"/>
        </a:p>
      </dgm:t>
    </dgm:pt>
    <dgm:pt modelId="{80F427AA-0580-4FEF-BEB1-762F19F6AA59}" type="sibTrans" cxnId="{85B0F530-B0B7-42F6-9482-EC7E90CCE20A}">
      <dgm:prSet/>
      <dgm:spPr/>
      <dgm:t>
        <a:bodyPr/>
        <a:lstStyle/>
        <a:p>
          <a:pPr algn="ctr" rtl="1"/>
          <a:endParaRPr lang="he-IL" sz="1800"/>
        </a:p>
      </dgm:t>
    </dgm:pt>
    <dgm:pt modelId="{A873C3EB-52FD-4564-A48E-998D59EC711C}" type="pres">
      <dgm:prSet presAssocID="{1C8A02DB-339C-4988-BFEF-02024C9AA806}" presName="Name0" presStyleCnt="0">
        <dgm:presLayoutVars>
          <dgm:chMax/>
          <dgm:chPref/>
          <dgm:dir/>
          <dgm:animLvl val="lvl"/>
        </dgm:presLayoutVars>
      </dgm:prSet>
      <dgm:spPr/>
      <dgm:t>
        <a:bodyPr/>
        <a:lstStyle/>
        <a:p>
          <a:pPr rtl="1"/>
          <a:endParaRPr lang="he-IL"/>
        </a:p>
      </dgm:t>
    </dgm:pt>
    <dgm:pt modelId="{A2B28C26-C885-44FC-BFE9-22608C20C2BE}" type="pres">
      <dgm:prSet presAssocID="{F79C2DF6-F438-4A40-91CF-24FE6B00E816}" presName="composite" presStyleCnt="0"/>
      <dgm:spPr/>
    </dgm:pt>
    <dgm:pt modelId="{45DA61F8-00E0-46C5-88C2-9072F27213F4}" type="pres">
      <dgm:prSet presAssocID="{F79C2DF6-F438-4A40-91CF-24FE6B00E816}" presName="Parent1" presStyleLbl="node1" presStyleIdx="0" presStyleCnt="6">
        <dgm:presLayoutVars>
          <dgm:chMax val="1"/>
          <dgm:chPref val="1"/>
          <dgm:bulletEnabled val="1"/>
        </dgm:presLayoutVars>
      </dgm:prSet>
      <dgm:spPr/>
      <dgm:t>
        <a:bodyPr/>
        <a:lstStyle/>
        <a:p>
          <a:pPr rtl="1"/>
          <a:endParaRPr lang="he-IL"/>
        </a:p>
      </dgm:t>
    </dgm:pt>
    <dgm:pt modelId="{A92DEFF3-799E-483B-8F62-607AA6273E40}" type="pres">
      <dgm:prSet presAssocID="{F79C2DF6-F438-4A40-91CF-24FE6B00E816}" presName="Childtext1" presStyleLbl="revTx" presStyleIdx="0" presStyleCnt="3">
        <dgm:presLayoutVars>
          <dgm:chMax val="0"/>
          <dgm:chPref val="0"/>
          <dgm:bulletEnabled val="1"/>
        </dgm:presLayoutVars>
      </dgm:prSet>
      <dgm:spPr/>
      <dgm:t>
        <a:bodyPr/>
        <a:lstStyle/>
        <a:p>
          <a:pPr rtl="1"/>
          <a:endParaRPr lang="he-IL"/>
        </a:p>
      </dgm:t>
    </dgm:pt>
    <dgm:pt modelId="{17871AB7-7839-418C-920E-F12E7441D062}" type="pres">
      <dgm:prSet presAssocID="{F79C2DF6-F438-4A40-91CF-24FE6B00E816}" presName="BalanceSpacing" presStyleCnt="0"/>
      <dgm:spPr/>
    </dgm:pt>
    <dgm:pt modelId="{39F5A47B-5159-486C-B44A-1FA4A71C19CC}" type="pres">
      <dgm:prSet presAssocID="{F79C2DF6-F438-4A40-91CF-24FE6B00E816}" presName="BalanceSpacing1" presStyleCnt="0"/>
      <dgm:spPr/>
    </dgm:pt>
    <dgm:pt modelId="{9AF1AC41-CCC8-4A17-92F6-CE08E950DE62}" type="pres">
      <dgm:prSet presAssocID="{CAF52431-DFA0-4C69-9F34-2DFAD869DA13}" presName="Accent1Text" presStyleLbl="node1" presStyleIdx="1" presStyleCnt="6"/>
      <dgm:spPr/>
      <dgm:t>
        <a:bodyPr/>
        <a:lstStyle/>
        <a:p>
          <a:pPr rtl="1"/>
          <a:endParaRPr lang="he-IL"/>
        </a:p>
      </dgm:t>
    </dgm:pt>
    <dgm:pt modelId="{F653D43C-054C-46EC-9AF4-30127EE1BE71}" type="pres">
      <dgm:prSet presAssocID="{CAF52431-DFA0-4C69-9F34-2DFAD869DA13}" presName="spaceBetweenRectangles" presStyleCnt="0"/>
      <dgm:spPr/>
    </dgm:pt>
    <dgm:pt modelId="{DA520544-C33D-413B-95C5-A2D6CBE8F547}" type="pres">
      <dgm:prSet presAssocID="{3F7E99BD-6203-4671-A5A8-4BCE1AF023B4}" presName="composite" presStyleCnt="0"/>
      <dgm:spPr/>
    </dgm:pt>
    <dgm:pt modelId="{6BA77D81-B78E-49BF-A90F-48CC7132DB45}" type="pres">
      <dgm:prSet presAssocID="{3F7E99BD-6203-4671-A5A8-4BCE1AF023B4}" presName="Parent1" presStyleLbl="node1" presStyleIdx="2" presStyleCnt="6">
        <dgm:presLayoutVars>
          <dgm:chMax val="1"/>
          <dgm:chPref val="1"/>
          <dgm:bulletEnabled val="1"/>
        </dgm:presLayoutVars>
      </dgm:prSet>
      <dgm:spPr/>
      <dgm:t>
        <a:bodyPr/>
        <a:lstStyle/>
        <a:p>
          <a:pPr rtl="1"/>
          <a:endParaRPr lang="he-IL"/>
        </a:p>
      </dgm:t>
    </dgm:pt>
    <dgm:pt modelId="{E8C20FDF-3EE9-43EB-90C3-0DC88AFEB1D5}" type="pres">
      <dgm:prSet presAssocID="{3F7E99BD-6203-4671-A5A8-4BCE1AF023B4}" presName="Childtext1" presStyleLbl="revTx" presStyleIdx="1" presStyleCnt="3">
        <dgm:presLayoutVars>
          <dgm:chMax val="0"/>
          <dgm:chPref val="0"/>
          <dgm:bulletEnabled val="1"/>
        </dgm:presLayoutVars>
      </dgm:prSet>
      <dgm:spPr/>
      <dgm:t>
        <a:bodyPr/>
        <a:lstStyle/>
        <a:p>
          <a:pPr rtl="1"/>
          <a:endParaRPr lang="he-IL"/>
        </a:p>
      </dgm:t>
    </dgm:pt>
    <dgm:pt modelId="{C15D3602-441B-479C-989C-79767C43D1D8}" type="pres">
      <dgm:prSet presAssocID="{3F7E99BD-6203-4671-A5A8-4BCE1AF023B4}" presName="BalanceSpacing" presStyleCnt="0"/>
      <dgm:spPr/>
    </dgm:pt>
    <dgm:pt modelId="{DB7DFCF8-5BB5-41A7-AEEF-A9C06A438463}" type="pres">
      <dgm:prSet presAssocID="{3F7E99BD-6203-4671-A5A8-4BCE1AF023B4}" presName="BalanceSpacing1" presStyleCnt="0"/>
      <dgm:spPr/>
    </dgm:pt>
    <dgm:pt modelId="{529262F3-22F4-42E4-94EC-01DA908DC01A}" type="pres">
      <dgm:prSet presAssocID="{CBFCE0AA-00AB-445C-9382-20493AA32D4A}" presName="Accent1Text" presStyleLbl="node1" presStyleIdx="3" presStyleCnt="6"/>
      <dgm:spPr/>
      <dgm:t>
        <a:bodyPr/>
        <a:lstStyle/>
        <a:p>
          <a:pPr rtl="1"/>
          <a:endParaRPr lang="he-IL"/>
        </a:p>
      </dgm:t>
    </dgm:pt>
    <dgm:pt modelId="{3028A030-3753-4DDD-9188-6BD79146E566}" type="pres">
      <dgm:prSet presAssocID="{CBFCE0AA-00AB-445C-9382-20493AA32D4A}" presName="spaceBetweenRectangles" presStyleCnt="0"/>
      <dgm:spPr/>
    </dgm:pt>
    <dgm:pt modelId="{669650D8-F567-45C4-97BF-6BA994E5E9B6}" type="pres">
      <dgm:prSet presAssocID="{10054F02-C5D6-4F54-A39C-17C81E717548}" presName="composite" presStyleCnt="0"/>
      <dgm:spPr/>
    </dgm:pt>
    <dgm:pt modelId="{9D18C93B-AE84-4E6F-A6CD-CF11604F1037}" type="pres">
      <dgm:prSet presAssocID="{10054F02-C5D6-4F54-A39C-17C81E717548}" presName="Parent1" presStyleLbl="node1" presStyleIdx="4" presStyleCnt="6">
        <dgm:presLayoutVars>
          <dgm:chMax val="1"/>
          <dgm:chPref val="1"/>
          <dgm:bulletEnabled val="1"/>
        </dgm:presLayoutVars>
      </dgm:prSet>
      <dgm:spPr/>
      <dgm:t>
        <a:bodyPr/>
        <a:lstStyle/>
        <a:p>
          <a:pPr rtl="1"/>
          <a:endParaRPr lang="he-IL"/>
        </a:p>
      </dgm:t>
    </dgm:pt>
    <dgm:pt modelId="{93BC92F0-1D29-4915-9BFB-01A7AF72F3E3}" type="pres">
      <dgm:prSet presAssocID="{10054F02-C5D6-4F54-A39C-17C81E717548}" presName="Childtext1" presStyleLbl="revTx" presStyleIdx="2" presStyleCnt="3">
        <dgm:presLayoutVars>
          <dgm:chMax val="0"/>
          <dgm:chPref val="0"/>
          <dgm:bulletEnabled val="1"/>
        </dgm:presLayoutVars>
      </dgm:prSet>
      <dgm:spPr/>
      <dgm:t>
        <a:bodyPr/>
        <a:lstStyle/>
        <a:p>
          <a:pPr rtl="1"/>
          <a:endParaRPr lang="he-IL"/>
        </a:p>
      </dgm:t>
    </dgm:pt>
    <dgm:pt modelId="{D1804750-524D-43BF-AA55-9C0A6659C913}" type="pres">
      <dgm:prSet presAssocID="{10054F02-C5D6-4F54-A39C-17C81E717548}" presName="BalanceSpacing" presStyleCnt="0"/>
      <dgm:spPr/>
    </dgm:pt>
    <dgm:pt modelId="{284714F5-F9A3-4888-B16B-149B12C362D7}" type="pres">
      <dgm:prSet presAssocID="{10054F02-C5D6-4F54-A39C-17C81E717548}" presName="BalanceSpacing1" presStyleCnt="0"/>
      <dgm:spPr/>
    </dgm:pt>
    <dgm:pt modelId="{6B645918-3D86-45C1-8889-98564C4534C0}" type="pres">
      <dgm:prSet presAssocID="{2C23B797-D4D5-49B3-8816-916CC8A5FBE0}" presName="Accent1Text" presStyleLbl="node1" presStyleIdx="5" presStyleCnt="6"/>
      <dgm:spPr/>
      <dgm:t>
        <a:bodyPr/>
        <a:lstStyle/>
        <a:p>
          <a:pPr rtl="1"/>
          <a:endParaRPr lang="he-IL"/>
        </a:p>
      </dgm:t>
    </dgm:pt>
  </dgm:ptLst>
  <dgm:cxnLst>
    <dgm:cxn modelId="{B49FF17D-7D83-4159-BF0E-C65830514E9A}" srcId="{1C8A02DB-339C-4988-BFEF-02024C9AA806}" destId="{3F7E99BD-6203-4671-A5A8-4BCE1AF023B4}" srcOrd="1" destOrd="0" parTransId="{E3EB6350-8DDB-4873-A7C9-31AD4CF3D14F}" sibTransId="{CBFCE0AA-00AB-445C-9382-20493AA32D4A}"/>
    <dgm:cxn modelId="{50E308E0-FE16-47EA-9B6A-F33A90FEBE2A}" type="presOf" srcId="{E34960CF-9F7A-42FC-9868-21209983DCB5}" destId="{93BC92F0-1D29-4915-9BFB-01A7AF72F3E3}" srcOrd="0" destOrd="0" presId="urn:microsoft.com/office/officeart/2008/layout/AlternatingHexagons"/>
    <dgm:cxn modelId="{BEEADE2D-A8D1-4470-B768-A36FFD207F47}" type="presOf" srcId="{21C9F49B-FCFC-48B8-A484-084A9CD342DE}" destId="{E8C20FDF-3EE9-43EB-90C3-0DC88AFEB1D5}" srcOrd="0" destOrd="0" presId="urn:microsoft.com/office/officeart/2008/layout/AlternatingHexagons"/>
    <dgm:cxn modelId="{EEA42E65-C166-474B-BEC6-ACF498BAACB9}" type="presOf" srcId="{CBFCE0AA-00AB-445C-9382-20493AA32D4A}" destId="{529262F3-22F4-42E4-94EC-01DA908DC01A}" srcOrd="0" destOrd="0" presId="urn:microsoft.com/office/officeart/2008/layout/AlternatingHexagons"/>
    <dgm:cxn modelId="{51D3434C-C638-497F-BDC6-2311E70CA649}" type="presOf" srcId="{F79C2DF6-F438-4A40-91CF-24FE6B00E816}" destId="{45DA61F8-00E0-46C5-88C2-9072F27213F4}" srcOrd="0" destOrd="0" presId="urn:microsoft.com/office/officeart/2008/layout/AlternatingHexagons"/>
    <dgm:cxn modelId="{5B5B26ED-0D43-4BB7-8559-B5CFDC0EA8E0}" srcId="{3F7E99BD-6203-4671-A5A8-4BCE1AF023B4}" destId="{21C9F49B-FCFC-48B8-A484-084A9CD342DE}" srcOrd="0" destOrd="0" parTransId="{4E307395-D308-4950-AA81-CA3EC707A2C8}" sibTransId="{5F7FBCF0-EEDA-4D2A-8260-4C03BA8FA339}"/>
    <dgm:cxn modelId="{07BC1483-6A52-4C74-A21A-7563AE3B7D10}" srcId="{1C8A02DB-339C-4988-BFEF-02024C9AA806}" destId="{10054F02-C5D6-4F54-A39C-17C81E717548}" srcOrd="2" destOrd="0" parTransId="{268B1B74-DEEE-47DF-828C-2F883DB5D542}" sibTransId="{2C23B797-D4D5-49B3-8816-916CC8A5FBE0}"/>
    <dgm:cxn modelId="{85B0F530-B0B7-42F6-9482-EC7E90CCE20A}" srcId="{10054F02-C5D6-4F54-A39C-17C81E717548}" destId="{E34960CF-9F7A-42FC-9868-21209983DCB5}" srcOrd="0" destOrd="0" parTransId="{347BA121-6FFD-4DC8-B493-77C396A71292}" sibTransId="{80F427AA-0580-4FEF-BEB1-762F19F6AA59}"/>
    <dgm:cxn modelId="{592C4E16-A789-43EF-9E7D-C98DC721944D}" type="presOf" srcId="{2C23B797-D4D5-49B3-8816-916CC8A5FBE0}" destId="{6B645918-3D86-45C1-8889-98564C4534C0}" srcOrd="0" destOrd="0" presId="urn:microsoft.com/office/officeart/2008/layout/AlternatingHexagons"/>
    <dgm:cxn modelId="{B1D71693-FD54-41C9-9E8B-D99287F0FADB}" type="presOf" srcId="{10054F02-C5D6-4F54-A39C-17C81E717548}" destId="{9D18C93B-AE84-4E6F-A6CD-CF11604F1037}" srcOrd="0" destOrd="0" presId="urn:microsoft.com/office/officeart/2008/layout/AlternatingHexagons"/>
    <dgm:cxn modelId="{2195EB74-D38C-4F62-BEC3-C087248E1FF9}" srcId="{1C8A02DB-339C-4988-BFEF-02024C9AA806}" destId="{F79C2DF6-F438-4A40-91CF-24FE6B00E816}" srcOrd="0" destOrd="0" parTransId="{E8882D29-1765-4CDD-AF90-B93E16FFAAFA}" sibTransId="{CAF52431-DFA0-4C69-9F34-2DFAD869DA13}"/>
    <dgm:cxn modelId="{2DA45BD1-E382-433C-A0D4-2EC599B78164}" srcId="{F79C2DF6-F438-4A40-91CF-24FE6B00E816}" destId="{30A013CC-89B9-498F-8DE7-CB41199957A7}" srcOrd="0" destOrd="0" parTransId="{48E57B3B-55BD-408B-B6F7-8E4580694077}" sibTransId="{971E7A52-A04F-4BA2-8D33-595117068ADE}"/>
    <dgm:cxn modelId="{7F2C2626-C36C-45C3-A114-4D8D1A3D7C48}" type="presOf" srcId="{1C8A02DB-339C-4988-BFEF-02024C9AA806}" destId="{A873C3EB-52FD-4564-A48E-998D59EC711C}" srcOrd="0" destOrd="0" presId="urn:microsoft.com/office/officeart/2008/layout/AlternatingHexagons"/>
    <dgm:cxn modelId="{C500150A-78AF-479C-90A9-B6B07A49AFAD}" type="presOf" srcId="{3F7E99BD-6203-4671-A5A8-4BCE1AF023B4}" destId="{6BA77D81-B78E-49BF-A90F-48CC7132DB45}" srcOrd="0" destOrd="0" presId="urn:microsoft.com/office/officeart/2008/layout/AlternatingHexagons"/>
    <dgm:cxn modelId="{A48050B0-39D4-4208-AF0F-E6C239C888BE}" type="presOf" srcId="{CAF52431-DFA0-4C69-9F34-2DFAD869DA13}" destId="{9AF1AC41-CCC8-4A17-92F6-CE08E950DE62}" srcOrd="0" destOrd="0" presId="urn:microsoft.com/office/officeart/2008/layout/AlternatingHexagons"/>
    <dgm:cxn modelId="{FB4EA62F-6BFD-4B2E-AC49-9D374C120C10}" type="presOf" srcId="{30A013CC-89B9-498F-8DE7-CB41199957A7}" destId="{A92DEFF3-799E-483B-8F62-607AA6273E40}" srcOrd="0" destOrd="0" presId="urn:microsoft.com/office/officeart/2008/layout/AlternatingHexagons"/>
    <dgm:cxn modelId="{60B80E81-E68E-4D25-887C-09728D84CB85}" type="presParOf" srcId="{A873C3EB-52FD-4564-A48E-998D59EC711C}" destId="{A2B28C26-C885-44FC-BFE9-22608C20C2BE}" srcOrd="0" destOrd="0" presId="urn:microsoft.com/office/officeart/2008/layout/AlternatingHexagons"/>
    <dgm:cxn modelId="{33664F72-4E44-46C4-B89E-D5EF360257CC}" type="presParOf" srcId="{A2B28C26-C885-44FC-BFE9-22608C20C2BE}" destId="{45DA61F8-00E0-46C5-88C2-9072F27213F4}" srcOrd="0" destOrd="0" presId="urn:microsoft.com/office/officeart/2008/layout/AlternatingHexagons"/>
    <dgm:cxn modelId="{2665B770-2BC8-4E55-B778-EF50FB1571BF}" type="presParOf" srcId="{A2B28C26-C885-44FC-BFE9-22608C20C2BE}" destId="{A92DEFF3-799E-483B-8F62-607AA6273E40}" srcOrd="1" destOrd="0" presId="urn:microsoft.com/office/officeart/2008/layout/AlternatingHexagons"/>
    <dgm:cxn modelId="{FED6EADF-6B06-447C-BF2C-F5DED2136CB6}" type="presParOf" srcId="{A2B28C26-C885-44FC-BFE9-22608C20C2BE}" destId="{17871AB7-7839-418C-920E-F12E7441D062}" srcOrd="2" destOrd="0" presId="urn:microsoft.com/office/officeart/2008/layout/AlternatingHexagons"/>
    <dgm:cxn modelId="{40EA9EF2-457D-48E7-A8D2-9DF7F508D344}" type="presParOf" srcId="{A2B28C26-C885-44FC-BFE9-22608C20C2BE}" destId="{39F5A47B-5159-486C-B44A-1FA4A71C19CC}" srcOrd="3" destOrd="0" presId="urn:microsoft.com/office/officeart/2008/layout/AlternatingHexagons"/>
    <dgm:cxn modelId="{270CFF48-3483-4A93-93D6-A3C6A980B594}" type="presParOf" srcId="{A2B28C26-C885-44FC-BFE9-22608C20C2BE}" destId="{9AF1AC41-CCC8-4A17-92F6-CE08E950DE62}" srcOrd="4" destOrd="0" presId="urn:microsoft.com/office/officeart/2008/layout/AlternatingHexagons"/>
    <dgm:cxn modelId="{567331F1-61BC-4B5B-86B7-EBDD515748C7}" type="presParOf" srcId="{A873C3EB-52FD-4564-A48E-998D59EC711C}" destId="{F653D43C-054C-46EC-9AF4-30127EE1BE71}" srcOrd="1" destOrd="0" presId="urn:microsoft.com/office/officeart/2008/layout/AlternatingHexagons"/>
    <dgm:cxn modelId="{771047B5-1C1C-482F-BDDB-EE99389CCE20}" type="presParOf" srcId="{A873C3EB-52FD-4564-A48E-998D59EC711C}" destId="{DA520544-C33D-413B-95C5-A2D6CBE8F547}" srcOrd="2" destOrd="0" presId="urn:microsoft.com/office/officeart/2008/layout/AlternatingHexagons"/>
    <dgm:cxn modelId="{985273D3-2448-475A-A308-1D2EE0A2481D}" type="presParOf" srcId="{DA520544-C33D-413B-95C5-A2D6CBE8F547}" destId="{6BA77D81-B78E-49BF-A90F-48CC7132DB45}" srcOrd="0" destOrd="0" presId="urn:microsoft.com/office/officeart/2008/layout/AlternatingHexagons"/>
    <dgm:cxn modelId="{7E1621DE-0603-4AED-96B3-7ECC25B1CE41}" type="presParOf" srcId="{DA520544-C33D-413B-95C5-A2D6CBE8F547}" destId="{E8C20FDF-3EE9-43EB-90C3-0DC88AFEB1D5}" srcOrd="1" destOrd="0" presId="urn:microsoft.com/office/officeart/2008/layout/AlternatingHexagons"/>
    <dgm:cxn modelId="{8EDD70ED-CA1D-44B6-9752-1C5D6DF34665}" type="presParOf" srcId="{DA520544-C33D-413B-95C5-A2D6CBE8F547}" destId="{C15D3602-441B-479C-989C-79767C43D1D8}" srcOrd="2" destOrd="0" presId="urn:microsoft.com/office/officeart/2008/layout/AlternatingHexagons"/>
    <dgm:cxn modelId="{1DF394D4-FB6D-4D1D-8F99-42A028B4B67B}" type="presParOf" srcId="{DA520544-C33D-413B-95C5-A2D6CBE8F547}" destId="{DB7DFCF8-5BB5-41A7-AEEF-A9C06A438463}" srcOrd="3" destOrd="0" presId="urn:microsoft.com/office/officeart/2008/layout/AlternatingHexagons"/>
    <dgm:cxn modelId="{C0982494-F137-412E-9492-791D8977A5FC}" type="presParOf" srcId="{DA520544-C33D-413B-95C5-A2D6CBE8F547}" destId="{529262F3-22F4-42E4-94EC-01DA908DC01A}" srcOrd="4" destOrd="0" presId="urn:microsoft.com/office/officeart/2008/layout/AlternatingHexagons"/>
    <dgm:cxn modelId="{1B1AA6DC-35B2-4DDC-8E3C-13E9BCC4C126}" type="presParOf" srcId="{A873C3EB-52FD-4564-A48E-998D59EC711C}" destId="{3028A030-3753-4DDD-9188-6BD79146E566}" srcOrd="3" destOrd="0" presId="urn:microsoft.com/office/officeart/2008/layout/AlternatingHexagons"/>
    <dgm:cxn modelId="{542A7EE4-6387-4CEC-8910-8E38DD85D6F2}" type="presParOf" srcId="{A873C3EB-52FD-4564-A48E-998D59EC711C}" destId="{669650D8-F567-45C4-97BF-6BA994E5E9B6}" srcOrd="4" destOrd="0" presId="urn:microsoft.com/office/officeart/2008/layout/AlternatingHexagons"/>
    <dgm:cxn modelId="{9E4B4C06-2821-429A-8E5A-5BB24F942CAB}" type="presParOf" srcId="{669650D8-F567-45C4-97BF-6BA994E5E9B6}" destId="{9D18C93B-AE84-4E6F-A6CD-CF11604F1037}" srcOrd="0" destOrd="0" presId="urn:microsoft.com/office/officeart/2008/layout/AlternatingHexagons"/>
    <dgm:cxn modelId="{9028A780-1632-45D2-8403-99E7EA6E4F1B}" type="presParOf" srcId="{669650D8-F567-45C4-97BF-6BA994E5E9B6}" destId="{93BC92F0-1D29-4915-9BFB-01A7AF72F3E3}" srcOrd="1" destOrd="0" presId="urn:microsoft.com/office/officeart/2008/layout/AlternatingHexagons"/>
    <dgm:cxn modelId="{A8EA0386-8466-44D0-BFD3-23B3F764C0C1}" type="presParOf" srcId="{669650D8-F567-45C4-97BF-6BA994E5E9B6}" destId="{D1804750-524D-43BF-AA55-9C0A6659C913}" srcOrd="2" destOrd="0" presId="urn:microsoft.com/office/officeart/2008/layout/AlternatingHexagons"/>
    <dgm:cxn modelId="{89733782-5486-411B-8141-A7D3EC7B3F6E}" type="presParOf" srcId="{669650D8-F567-45C4-97BF-6BA994E5E9B6}" destId="{284714F5-F9A3-4888-B16B-149B12C362D7}" srcOrd="3" destOrd="0" presId="urn:microsoft.com/office/officeart/2008/layout/AlternatingHexagons"/>
    <dgm:cxn modelId="{812046A9-6FD1-4D32-A449-787F8DF64ECC}" type="presParOf" srcId="{669650D8-F567-45C4-97BF-6BA994E5E9B6}" destId="{6B645918-3D86-45C1-8889-98564C4534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DD93B-5106-4A7D-9C20-B60363C94C40}" type="doc">
      <dgm:prSet loTypeId="urn:microsoft.com/office/officeart/2005/8/layout/venn1" loCatId="relationship" qsTypeId="urn:microsoft.com/office/officeart/2005/8/quickstyle/simple1" qsCatId="simple" csTypeId="urn:microsoft.com/office/officeart/2005/8/colors/accent1_2" csCatId="accent1" phldr="1"/>
      <dgm:spPr/>
    </dgm:pt>
    <dgm:pt modelId="{0F788242-750F-45A4-8375-27B208DA9A49}">
      <dgm:prSet phldrT="[טקסט]"/>
      <dgm:spPr/>
      <dgm:t>
        <a:bodyPr/>
        <a:lstStyle/>
        <a:p>
          <a:pPr algn="ctr" rtl="0"/>
          <a:r>
            <a:rPr lang="en-US" dirty="0"/>
            <a:t>Changes in the nature of war</a:t>
          </a:r>
          <a:endParaRPr lang="he-IL" dirty="0"/>
        </a:p>
      </dgm:t>
    </dgm:pt>
    <dgm:pt modelId="{D47DA2BA-7D6B-42F3-B60A-0FBD16539681}" type="parTrans" cxnId="{A838A80F-2519-4D3C-B91C-86496546F200}">
      <dgm:prSet/>
      <dgm:spPr/>
      <dgm:t>
        <a:bodyPr/>
        <a:lstStyle/>
        <a:p>
          <a:pPr algn="ctr" rtl="1"/>
          <a:endParaRPr lang="he-IL"/>
        </a:p>
      </dgm:t>
    </dgm:pt>
    <dgm:pt modelId="{D905E000-70C0-432D-BC4F-46D7A57FBA3D}" type="sibTrans" cxnId="{A838A80F-2519-4D3C-B91C-86496546F200}">
      <dgm:prSet/>
      <dgm:spPr/>
      <dgm:t>
        <a:bodyPr/>
        <a:lstStyle/>
        <a:p>
          <a:pPr algn="ctr" rtl="1"/>
          <a:endParaRPr lang="he-IL"/>
        </a:p>
      </dgm:t>
    </dgm:pt>
    <dgm:pt modelId="{D40A0A6B-F5DE-4FDC-BF1E-EE872D607DF4}">
      <dgm:prSet phldrT="[טקסט]"/>
      <dgm:spPr/>
      <dgm:t>
        <a:bodyPr/>
        <a:lstStyle/>
        <a:p>
          <a:pPr algn="ctr" rtl="0"/>
          <a:r>
            <a:rPr lang="en-US" dirty="0" err="1"/>
            <a:t>Jointness</a:t>
          </a:r>
          <a:r>
            <a:rPr lang="en-US" dirty="0"/>
            <a:t> on the battleground as well as in the classroom</a:t>
          </a:r>
          <a:endParaRPr lang="he-IL" dirty="0"/>
        </a:p>
      </dgm:t>
    </dgm:pt>
    <dgm:pt modelId="{18060D8E-0384-4FD5-962D-7D105F5F8FEF}" type="parTrans" cxnId="{A902106D-AF28-49C1-9E32-29DDBDF6374C}">
      <dgm:prSet/>
      <dgm:spPr/>
      <dgm:t>
        <a:bodyPr/>
        <a:lstStyle/>
        <a:p>
          <a:pPr algn="ctr" rtl="1"/>
          <a:endParaRPr lang="he-IL"/>
        </a:p>
      </dgm:t>
    </dgm:pt>
    <dgm:pt modelId="{D667ACC9-F345-41A4-B9BA-5983A9BD29D1}" type="sibTrans" cxnId="{A902106D-AF28-49C1-9E32-29DDBDF6374C}">
      <dgm:prSet/>
      <dgm:spPr/>
      <dgm:t>
        <a:bodyPr/>
        <a:lstStyle/>
        <a:p>
          <a:pPr algn="ctr" rtl="1"/>
          <a:endParaRPr lang="he-IL"/>
        </a:p>
      </dgm:t>
    </dgm:pt>
    <dgm:pt modelId="{49664E45-C516-45B7-B5DE-A428E66EB945}">
      <dgm:prSet phldrT="[טקסט]"/>
      <dgm:spPr/>
      <dgm:t>
        <a:bodyPr/>
        <a:lstStyle/>
        <a:p>
          <a:pPr algn="ctr" rtl="0"/>
          <a:r>
            <a:rPr lang="en-US" dirty="0"/>
            <a:t>Changing nature of the Israeli society</a:t>
          </a:r>
          <a:endParaRPr lang="he-IL" dirty="0"/>
        </a:p>
      </dgm:t>
    </dgm:pt>
    <dgm:pt modelId="{8D144F4E-2624-460D-8802-E4AE63B0127E}" type="parTrans" cxnId="{481C5C1A-6C3B-4E70-89ED-D654DD21088E}">
      <dgm:prSet/>
      <dgm:spPr/>
      <dgm:t>
        <a:bodyPr/>
        <a:lstStyle/>
        <a:p>
          <a:pPr algn="ctr" rtl="1"/>
          <a:endParaRPr lang="he-IL"/>
        </a:p>
      </dgm:t>
    </dgm:pt>
    <dgm:pt modelId="{424C7461-F794-4C77-AD10-0200A9E8D530}" type="sibTrans" cxnId="{481C5C1A-6C3B-4E70-89ED-D654DD21088E}">
      <dgm:prSet/>
      <dgm:spPr/>
      <dgm:t>
        <a:bodyPr/>
        <a:lstStyle/>
        <a:p>
          <a:pPr algn="ctr" rtl="1"/>
          <a:endParaRPr lang="he-IL"/>
        </a:p>
      </dgm:t>
    </dgm:pt>
    <dgm:pt modelId="{CEE9935F-1622-4A9B-B28A-DDB783075B3B}">
      <dgm:prSet phldrT="[טקסט]"/>
      <dgm:spPr/>
      <dgm:t>
        <a:bodyPr/>
        <a:lstStyle/>
        <a:p>
          <a:pPr algn="ctr" rtl="0"/>
          <a:r>
            <a:rPr lang="en-US" dirty="0"/>
            <a:t>The changing nature of the student (generation X / Y)</a:t>
          </a:r>
          <a:endParaRPr lang="he-IL" dirty="0"/>
        </a:p>
      </dgm:t>
    </dgm:pt>
    <dgm:pt modelId="{809DDCCA-2927-4FD6-9396-B8FEF93C82E4}" type="parTrans" cxnId="{5ECDA378-0AA4-497A-BDE0-F3EB64956B7E}">
      <dgm:prSet/>
      <dgm:spPr/>
      <dgm:t>
        <a:bodyPr/>
        <a:lstStyle/>
        <a:p>
          <a:pPr algn="ctr" rtl="1"/>
          <a:endParaRPr lang="he-IL"/>
        </a:p>
      </dgm:t>
    </dgm:pt>
    <dgm:pt modelId="{FDF75CD7-EF55-4C09-8931-0F8B5A56F482}" type="sibTrans" cxnId="{5ECDA378-0AA4-497A-BDE0-F3EB64956B7E}">
      <dgm:prSet/>
      <dgm:spPr/>
      <dgm:t>
        <a:bodyPr/>
        <a:lstStyle/>
        <a:p>
          <a:pPr algn="ctr" rtl="1"/>
          <a:endParaRPr lang="he-IL"/>
        </a:p>
      </dgm:t>
    </dgm:pt>
    <dgm:pt modelId="{8B78EA96-03F3-49E7-9BBE-94E7ECB83AE1}">
      <dgm:prSet phldrT="[טקסט]"/>
      <dgm:spPr/>
      <dgm:t>
        <a:bodyPr/>
        <a:lstStyle/>
        <a:p>
          <a:pPr algn="ctr" rtl="0"/>
          <a:r>
            <a:rPr lang="en-US" dirty="0"/>
            <a:t>Knowledge and its accessibility</a:t>
          </a:r>
          <a:endParaRPr lang="he-IL" dirty="0"/>
        </a:p>
      </dgm:t>
    </dgm:pt>
    <dgm:pt modelId="{85634970-BD7D-43BD-8709-3F60E07FBC49}" type="parTrans" cxnId="{E637D694-0EFE-4C08-A2E3-898FF7743645}">
      <dgm:prSet/>
      <dgm:spPr/>
      <dgm:t>
        <a:bodyPr/>
        <a:lstStyle/>
        <a:p>
          <a:pPr algn="ctr" rtl="1"/>
          <a:endParaRPr lang="he-IL"/>
        </a:p>
      </dgm:t>
    </dgm:pt>
    <dgm:pt modelId="{2BD4EDDC-FB86-4437-9C46-9E475CD3E126}" type="sibTrans" cxnId="{E637D694-0EFE-4C08-A2E3-898FF7743645}">
      <dgm:prSet/>
      <dgm:spPr/>
      <dgm:t>
        <a:bodyPr/>
        <a:lstStyle/>
        <a:p>
          <a:pPr algn="ctr" rtl="1"/>
          <a:endParaRPr lang="he-IL"/>
        </a:p>
      </dgm:t>
    </dgm:pt>
    <dgm:pt modelId="{A9184EE2-46F7-41EE-83D4-F6B267009C9D}">
      <dgm:prSet phldrT="[טקסט]"/>
      <dgm:spPr/>
      <dgm:t>
        <a:bodyPr/>
        <a:lstStyle/>
        <a:p>
          <a:pPr algn="ctr" rtl="0"/>
          <a:r>
            <a:rPr lang="en-US" dirty="0"/>
            <a:t>IDF Colleges Vs. the Northern Corps</a:t>
          </a:r>
          <a:endParaRPr lang="he-IL" dirty="0"/>
        </a:p>
      </dgm:t>
    </dgm:pt>
    <dgm:pt modelId="{1E39301D-36EA-4299-800A-4A866BDA024A}" type="parTrans" cxnId="{805D5D86-BB67-41B8-9B1A-AC74C736459C}">
      <dgm:prSet/>
      <dgm:spPr/>
      <dgm:t>
        <a:bodyPr/>
        <a:lstStyle/>
        <a:p>
          <a:pPr algn="ctr" rtl="1"/>
          <a:endParaRPr lang="he-IL"/>
        </a:p>
      </dgm:t>
    </dgm:pt>
    <dgm:pt modelId="{9A63A799-6AB8-4FC8-807D-62BA0D190EE4}" type="sibTrans" cxnId="{805D5D86-BB67-41B8-9B1A-AC74C736459C}">
      <dgm:prSet/>
      <dgm:spPr/>
      <dgm:t>
        <a:bodyPr/>
        <a:lstStyle/>
        <a:p>
          <a:pPr algn="ctr" rtl="1"/>
          <a:endParaRPr lang="he-IL"/>
        </a:p>
      </dgm:t>
    </dgm:pt>
    <dgm:pt modelId="{45D3DB02-E063-428A-98D6-4E5FA9D36CF5}" type="pres">
      <dgm:prSet presAssocID="{AD3DD93B-5106-4A7D-9C20-B60363C94C40}" presName="compositeShape" presStyleCnt="0">
        <dgm:presLayoutVars>
          <dgm:chMax val="7"/>
          <dgm:dir/>
          <dgm:resizeHandles val="exact"/>
        </dgm:presLayoutVars>
      </dgm:prSet>
      <dgm:spPr/>
    </dgm:pt>
    <dgm:pt modelId="{B225C05B-DCF3-4980-9D62-C9592625E9F7}" type="pres">
      <dgm:prSet presAssocID="{0F788242-750F-45A4-8375-27B208DA9A49}" presName="circ1" presStyleLbl="vennNode1" presStyleIdx="0" presStyleCnt="6"/>
      <dgm:spPr/>
    </dgm:pt>
    <dgm:pt modelId="{79849399-21C0-45AB-8858-357C92A27F56}" type="pres">
      <dgm:prSet presAssocID="{0F788242-750F-45A4-8375-27B208DA9A49}" presName="circ1Tx" presStyleLbl="revTx" presStyleIdx="0" presStyleCnt="0" custLinFactNeighborX="157" custLinFactNeighborY="83">
        <dgm:presLayoutVars>
          <dgm:chMax val="0"/>
          <dgm:chPref val="0"/>
          <dgm:bulletEnabled val="1"/>
        </dgm:presLayoutVars>
      </dgm:prSet>
      <dgm:spPr/>
      <dgm:t>
        <a:bodyPr/>
        <a:lstStyle/>
        <a:p>
          <a:pPr rtl="1"/>
          <a:endParaRPr lang="he-IL"/>
        </a:p>
      </dgm:t>
    </dgm:pt>
    <dgm:pt modelId="{2843581C-2463-469A-BB04-ED664206B533}" type="pres">
      <dgm:prSet presAssocID="{D40A0A6B-F5DE-4FDC-BF1E-EE872D607DF4}" presName="circ2" presStyleLbl="vennNode1" presStyleIdx="1" presStyleCnt="6"/>
      <dgm:spPr/>
    </dgm:pt>
    <dgm:pt modelId="{13C073EC-5C34-4E34-8899-BB6B042CAC00}" type="pres">
      <dgm:prSet presAssocID="{D40A0A6B-F5DE-4FDC-BF1E-EE872D607DF4}" presName="circ2Tx" presStyleLbl="revTx" presStyleIdx="0" presStyleCnt="0">
        <dgm:presLayoutVars>
          <dgm:chMax val="0"/>
          <dgm:chPref val="0"/>
          <dgm:bulletEnabled val="1"/>
        </dgm:presLayoutVars>
      </dgm:prSet>
      <dgm:spPr/>
      <dgm:t>
        <a:bodyPr/>
        <a:lstStyle/>
        <a:p>
          <a:pPr rtl="1"/>
          <a:endParaRPr lang="he-IL"/>
        </a:p>
      </dgm:t>
    </dgm:pt>
    <dgm:pt modelId="{AFB059F2-BE26-49BD-9CFA-1F1BA4E3101F}" type="pres">
      <dgm:prSet presAssocID="{49664E45-C516-45B7-B5DE-A428E66EB945}" presName="circ3" presStyleLbl="vennNode1" presStyleIdx="2" presStyleCnt="6"/>
      <dgm:spPr/>
    </dgm:pt>
    <dgm:pt modelId="{54D9F786-89F4-45E6-BDDB-8796E3601CEE}" type="pres">
      <dgm:prSet presAssocID="{49664E45-C516-45B7-B5DE-A428E66EB945}" presName="circ3Tx" presStyleLbl="revTx" presStyleIdx="0" presStyleCnt="0">
        <dgm:presLayoutVars>
          <dgm:chMax val="0"/>
          <dgm:chPref val="0"/>
          <dgm:bulletEnabled val="1"/>
        </dgm:presLayoutVars>
      </dgm:prSet>
      <dgm:spPr/>
      <dgm:t>
        <a:bodyPr/>
        <a:lstStyle/>
        <a:p>
          <a:pPr rtl="1"/>
          <a:endParaRPr lang="he-IL"/>
        </a:p>
      </dgm:t>
    </dgm:pt>
    <dgm:pt modelId="{A1EFDFD0-3EF3-47FC-A63F-3C57137A1182}" type="pres">
      <dgm:prSet presAssocID="{CEE9935F-1622-4A9B-B28A-DDB783075B3B}" presName="circ4" presStyleLbl="vennNode1" presStyleIdx="3" presStyleCnt="6"/>
      <dgm:spPr/>
    </dgm:pt>
    <dgm:pt modelId="{ECD5B549-012D-472E-80CA-C7BCF60C1DD9}" type="pres">
      <dgm:prSet presAssocID="{CEE9935F-1622-4A9B-B28A-DDB783075B3B}" presName="circ4Tx" presStyleLbl="revTx" presStyleIdx="0" presStyleCnt="0">
        <dgm:presLayoutVars>
          <dgm:chMax val="0"/>
          <dgm:chPref val="0"/>
          <dgm:bulletEnabled val="1"/>
        </dgm:presLayoutVars>
      </dgm:prSet>
      <dgm:spPr/>
      <dgm:t>
        <a:bodyPr/>
        <a:lstStyle/>
        <a:p>
          <a:pPr rtl="1"/>
          <a:endParaRPr lang="he-IL"/>
        </a:p>
      </dgm:t>
    </dgm:pt>
    <dgm:pt modelId="{2CC6037A-A560-418A-9E14-9C23C52EDFB1}" type="pres">
      <dgm:prSet presAssocID="{8B78EA96-03F3-49E7-9BBE-94E7ECB83AE1}" presName="circ5" presStyleLbl="vennNode1" presStyleIdx="4" presStyleCnt="6"/>
      <dgm:spPr/>
    </dgm:pt>
    <dgm:pt modelId="{F3279EAD-5CA4-4BF2-9AB6-5D2E1FB36BF9}" type="pres">
      <dgm:prSet presAssocID="{8B78EA96-03F3-49E7-9BBE-94E7ECB83AE1}" presName="circ5Tx" presStyleLbl="revTx" presStyleIdx="0" presStyleCnt="0">
        <dgm:presLayoutVars>
          <dgm:chMax val="0"/>
          <dgm:chPref val="0"/>
          <dgm:bulletEnabled val="1"/>
        </dgm:presLayoutVars>
      </dgm:prSet>
      <dgm:spPr/>
      <dgm:t>
        <a:bodyPr/>
        <a:lstStyle/>
        <a:p>
          <a:pPr rtl="1"/>
          <a:endParaRPr lang="he-IL"/>
        </a:p>
      </dgm:t>
    </dgm:pt>
    <dgm:pt modelId="{695D416D-1BD6-4346-B01E-0DA23873B2F8}" type="pres">
      <dgm:prSet presAssocID="{A9184EE2-46F7-41EE-83D4-F6B267009C9D}" presName="circ6" presStyleLbl="vennNode1" presStyleIdx="5" presStyleCnt="6"/>
      <dgm:spPr/>
    </dgm:pt>
    <dgm:pt modelId="{F6BA39F8-7F98-4639-9D2D-452BC64CAC3C}" type="pres">
      <dgm:prSet presAssocID="{A9184EE2-46F7-41EE-83D4-F6B267009C9D}" presName="circ6Tx" presStyleLbl="revTx" presStyleIdx="0" presStyleCnt="0">
        <dgm:presLayoutVars>
          <dgm:chMax val="0"/>
          <dgm:chPref val="0"/>
          <dgm:bulletEnabled val="1"/>
        </dgm:presLayoutVars>
      </dgm:prSet>
      <dgm:spPr/>
      <dgm:t>
        <a:bodyPr/>
        <a:lstStyle/>
        <a:p>
          <a:pPr rtl="1"/>
          <a:endParaRPr lang="he-IL"/>
        </a:p>
      </dgm:t>
    </dgm:pt>
  </dgm:ptLst>
  <dgm:cxnLst>
    <dgm:cxn modelId="{F27F8E5B-6035-481B-8825-49AD0C650601}" type="presOf" srcId="{CEE9935F-1622-4A9B-B28A-DDB783075B3B}" destId="{ECD5B549-012D-472E-80CA-C7BCF60C1DD9}" srcOrd="0" destOrd="0" presId="urn:microsoft.com/office/officeart/2005/8/layout/venn1"/>
    <dgm:cxn modelId="{805D5D86-BB67-41B8-9B1A-AC74C736459C}" srcId="{AD3DD93B-5106-4A7D-9C20-B60363C94C40}" destId="{A9184EE2-46F7-41EE-83D4-F6B267009C9D}" srcOrd="5" destOrd="0" parTransId="{1E39301D-36EA-4299-800A-4A866BDA024A}" sibTransId="{9A63A799-6AB8-4FC8-807D-62BA0D190EE4}"/>
    <dgm:cxn modelId="{481C5C1A-6C3B-4E70-89ED-D654DD21088E}" srcId="{AD3DD93B-5106-4A7D-9C20-B60363C94C40}" destId="{49664E45-C516-45B7-B5DE-A428E66EB945}" srcOrd="2" destOrd="0" parTransId="{8D144F4E-2624-460D-8802-E4AE63B0127E}" sibTransId="{424C7461-F794-4C77-AD10-0200A9E8D530}"/>
    <dgm:cxn modelId="{333C487E-F309-41EE-8B1C-C6098DD9428E}" type="presOf" srcId="{0F788242-750F-45A4-8375-27B208DA9A49}" destId="{79849399-21C0-45AB-8858-357C92A27F56}" srcOrd="0" destOrd="0" presId="urn:microsoft.com/office/officeart/2005/8/layout/venn1"/>
    <dgm:cxn modelId="{F37B1CBD-B111-41AC-ADFE-B3CD65E86498}" type="presOf" srcId="{49664E45-C516-45B7-B5DE-A428E66EB945}" destId="{54D9F786-89F4-45E6-BDDB-8796E3601CEE}" srcOrd="0" destOrd="0" presId="urn:microsoft.com/office/officeart/2005/8/layout/venn1"/>
    <dgm:cxn modelId="{A838A80F-2519-4D3C-B91C-86496546F200}" srcId="{AD3DD93B-5106-4A7D-9C20-B60363C94C40}" destId="{0F788242-750F-45A4-8375-27B208DA9A49}" srcOrd="0" destOrd="0" parTransId="{D47DA2BA-7D6B-42F3-B60A-0FBD16539681}" sibTransId="{D905E000-70C0-432D-BC4F-46D7A57FBA3D}"/>
    <dgm:cxn modelId="{5B2ED1B6-2A49-422E-9B71-5A3DDFA64321}" type="presOf" srcId="{8B78EA96-03F3-49E7-9BBE-94E7ECB83AE1}" destId="{F3279EAD-5CA4-4BF2-9AB6-5D2E1FB36BF9}" srcOrd="0" destOrd="0" presId="urn:microsoft.com/office/officeart/2005/8/layout/venn1"/>
    <dgm:cxn modelId="{F5B35CF2-FB6B-4387-8881-9D1E5C9BE161}" type="presOf" srcId="{AD3DD93B-5106-4A7D-9C20-B60363C94C40}" destId="{45D3DB02-E063-428A-98D6-4E5FA9D36CF5}" srcOrd="0" destOrd="0" presId="urn:microsoft.com/office/officeart/2005/8/layout/venn1"/>
    <dgm:cxn modelId="{1D6470C5-9154-4C4E-8B6C-81A9DA9DCDF6}" type="presOf" srcId="{A9184EE2-46F7-41EE-83D4-F6B267009C9D}" destId="{F6BA39F8-7F98-4639-9D2D-452BC64CAC3C}" srcOrd="0" destOrd="0" presId="urn:microsoft.com/office/officeart/2005/8/layout/venn1"/>
    <dgm:cxn modelId="{B9A013D5-6C22-4C9A-8F24-48C1C2CD808C}" type="presOf" srcId="{D40A0A6B-F5DE-4FDC-BF1E-EE872D607DF4}" destId="{13C073EC-5C34-4E34-8899-BB6B042CAC00}" srcOrd="0" destOrd="0" presId="urn:microsoft.com/office/officeart/2005/8/layout/venn1"/>
    <dgm:cxn modelId="{A902106D-AF28-49C1-9E32-29DDBDF6374C}" srcId="{AD3DD93B-5106-4A7D-9C20-B60363C94C40}" destId="{D40A0A6B-F5DE-4FDC-BF1E-EE872D607DF4}" srcOrd="1" destOrd="0" parTransId="{18060D8E-0384-4FD5-962D-7D105F5F8FEF}" sibTransId="{D667ACC9-F345-41A4-B9BA-5983A9BD29D1}"/>
    <dgm:cxn modelId="{E637D694-0EFE-4C08-A2E3-898FF7743645}" srcId="{AD3DD93B-5106-4A7D-9C20-B60363C94C40}" destId="{8B78EA96-03F3-49E7-9BBE-94E7ECB83AE1}" srcOrd="4" destOrd="0" parTransId="{85634970-BD7D-43BD-8709-3F60E07FBC49}" sibTransId="{2BD4EDDC-FB86-4437-9C46-9E475CD3E126}"/>
    <dgm:cxn modelId="{5ECDA378-0AA4-497A-BDE0-F3EB64956B7E}" srcId="{AD3DD93B-5106-4A7D-9C20-B60363C94C40}" destId="{CEE9935F-1622-4A9B-B28A-DDB783075B3B}" srcOrd="3" destOrd="0" parTransId="{809DDCCA-2927-4FD6-9396-B8FEF93C82E4}" sibTransId="{FDF75CD7-EF55-4C09-8931-0F8B5A56F482}"/>
    <dgm:cxn modelId="{F98A1373-87E0-427E-8323-1AF7E043B0A5}" type="presParOf" srcId="{45D3DB02-E063-428A-98D6-4E5FA9D36CF5}" destId="{B225C05B-DCF3-4980-9D62-C9592625E9F7}" srcOrd="0" destOrd="0" presId="urn:microsoft.com/office/officeart/2005/8/layout/venn1"/>
    <dgm:cxn modelId="{27D2C177-E970-4F3F-84A5-E44544B4BB36}" type="presParOf" srcId="{45D3DB02-E063-428A-98D6-4E5FA9D36CF5}" destId="{79849399-21C0-45AB-8858-357C92A27F56}" srcOrd="1" destOrd="0" presId="urn:microsoft.com/office/officeart/2005/8/layout/venn1"/>
    <dgm:cxn modelId="{07475D21-8B29-417C-AD27-B47B8ACE71AA}" type="presParOf" srcId="{45D3DB02-E063-428A-98D6-4E5FA9D36CF5}" destId="{2843581C-2463-469A-BB04-ED664206B533}" srcOrd="2" destOrd="0" presId="urn:microsoft.com/office/officeart/2005/8/layout/venn1"/>
    <dgm:cxn modelId="{83470AB4-501E-465E-9F91-BA2E01203000}" type="presParOf" srcId="{45D3DB02-E063-428A-98D6-4E5FA9D36CF5}" destId="{13C073EC-5C34-4E34-8899-BB6B042CAC00}" srcOrd="3" destOrd="0" presId="urn:microsoft.com/office/officeart/2005/8/layout/venn1"/>
    <dgm:cxn modelId="{C0258ECA-BFEB-4C61-A138-0886EEE86740}" type="presParOf" srcId="{45D3DB02-E063-428A-98D6-4E5FA9D36CF5}" destId="{AFB059F2-BE26-49BD-9CFA-1F1BA4E3101F}" srcOrd="4" destOrd="0" presId="urn:microsoft.com/office/officeart/2005/8/layout/venn1"/>
    <dgm:cxn modelId="{189EA7B5-B3E6-478D-9BA4-17A9832FAEED}" type="presParOf" srcId="{45D3DB02-E063-428A-98D6-4E5FA9D36CF5}" destId="{54D9F786-89F4-45E6-BDDB-8796E3601CEE}" srcOrd="5" destOrd="0" presId="urn:microsoft.com/office/officeart/2005/8/layout/venn1"/>
    <dgm:cxn modelId="{D5606C2B-C151-4770-B0C8-CC7F915CF10B}" type="presParOf" srcId="{45D3DB02-E063-428A-98D6-4E5FA9D36CF5}" destId="{A1EFDFD0-3EF3-47FC-A63F-3C57137A1182}" srcOrd="6" destOrd="0" presId="urn:microsoft.com/office/officeart/2005/8/layout/venn1"/>
    <dgm:cxn modelId="{58F2C40F-D9F4-4420-BB2C-32258C2F446F}" type="presParOf" srcId="{45D3DB02-E063-428A-98D6-4E5FA9D36CF5}" destId="{ECD5B549-012D-472E-80CA-C7BCF60C1DD9}" srcOrd="7" destOrd="0" presId="urn:microsoft.com/office/officeart/2005/8/layout/venn1"/>
    <dgm:cxn modelId="{6BA498C5-E9E9-4527-8951-9526E22A9553}" type="presParOf" srcId="{45D3DB02-E063-428A-98D6-4E5FA9D36CF5}" destId="{2CC6037A-A560-418A-9E14-9C23C52EDFB1}" srcOrd="8" destOrd="0" presId="urn:microsoft.com/office/officeart/2005/8/layout/venn1"/>
    <dgm:cxn modelId="{FD351B3E-5903-4276-977B-954CD8DBB843}" type="presParOf" srcId="{45D3DB02-E063-428A-98D6-4E5FA9D36CF5}" destId="{F3279EAD-5CA4-4BF2-9AB6-5D2E1FB36BF9}" srcOrd="9" destOrd="0" presId="urn:microsoft.com/office/officeart/2005/8/layout/venn1"/>
    <dgm:cxn modelId="{8E5A97FE-C06D-437E-8D96-FB5C6F7202B1}" type="presParOf" srcId="{45D3DB02-E063-428A-98D6-4E5FA9D36CF5}" destId="{695D416D-1BD6-4346-B01E-0DA23873B2F8}" srcOrd="10" destOrd="0" presId="urn:microsoft.com/office/officeart/2005/8/layout/venn1"/>
    <dgm:cxn modelId="{E79A5749-0EEA-45AD-978C-940CCB413C26}" type="presParOf" srcId="{45D3DB02-E063-428A-98D6-4E5FA9D36CF5}" destId="{F6BA39F8-7F98-4639-9D2D-452BC64CAC3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t>
        <a:bodyPr/>
        <a:lstStyle/>
        <a:p>
          <a:pPr rtl="1"/>
          <a:endParaRPr lang="he-IL"/>
        </a:p>
      </dgm:t>
    </dgm:pt>
    <dgm:pt modelId="{75EDC652-5A3E-4558-BA26-00A4E278C218}" type="pres">
      <dgm:prSet presAssocID="{50E0A830-95EA-4A9A-8D50-22B9D36E462D}" presName="levelTx" presStyleLbl="revTx" presStyleIdx="0" presStyleCnt="0">
        <dgm:presLayoutVars>
          <dgm:chMax val="1"/>
          <dgm:bulletEnabled val="1"/>
        </dgm:presLayoutVars>
      </dgm:prSet>
      <dgm:spPr/>
      <dgm:t>
        <a:bodyPr/>
        <a:lstStyle/>
        <a:p>
          <a:pPr rtl="1"/>
          <a:endParaRPr lang="he-IL"/>
        </a:p>
      </dgm:t>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t>
        <a:bodyPr/>
        <a:lstStyle/>
        <a:p>
          <a:pPr rtl="1"/>
          <a:endParaRPr lang="he-IL"/>
        </a:p>
      </dgm:t>
    </dgm:pt>
    <dgm:pt modelId="{B5F2FFFA-082C-428C-A3A8-697AE5E452AF}" type="pres">
      <dgm:prSet presAssocID="{A26E9570-4B6A-405B-B186-D234B70DB27B}" presName="levelTx" presStyleLbl="revTx" presStyleIdx="0" presStyleCnt="0">
        <dgm:presLayoutVars>
          <dgm:chMax val="1"/>
          <dgm:bulletEnabled val="1"/>
        </dgm:presLayoutVars>
      </dgm:prSet>
      <dgm:spPr/>
      <dgm:t>
        <a:bodyPr/>
        <a:lstStyle/>
        <a:p>
          <a:pPr rtl="1"/>
          <a:endParaRPr lang="he-IL"/>
        </a:p>
      </dgm:t>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t>
        <a:bodyPr/>
        <a:lstStyle/>
        <a:p>
          <a:pPr rtl="1"/>
          <a:endParaRPr lang="he-IL"/>
        </a:p>
      </dgm:t>
    </dgm:pt>
    <dgm:pt modelId="{6DA58F82-F1E1-457D-A32F-1A43621DC479}" type="pres">
      <dgm:prSet presAssocID="{76AC85AF-5386-40BA-B3CC-AF8A3ADE244C}" presName="levelTx" presStyleLbl="revTx" presStyleIdx="0" presStyleCnt="0">
        <dgm:presLayoutVars>
          <dgm:chMax val="1"/>
          <dgm:bulletEnabled val="1"/>
        </dgm:presLayoutVars>
      </dgm:prSet>
      <dgm:spPr/>
      <dgm:t>
        <a:bodyPr/>
        <a:lstStyle/>
        <a:p>
          <a:pPr rtl="1"/>
          <a:endParaRPr lang="he-IL"/>
        </a:p>
      </dgm:t>
    </dgm:pt>
  </dgm:ptLst>
  <dgm:cxnLst>
    <dgm:cxn modelId="{9BD4ED40-9F42-4710-A6CF-8CB3E90E0B9D}" srcId="{CD9826E8-2BCE-42EB-8544-C19541C7B287}" destId="{50E0A830-95EA-4A9A-8D50-22B9D36E462D}" srcOrd="0" destOrd="0" parTransId="{6CAB09DF-A7BD-477D-8365-84362E1FC386}" sibTransId="{01F4AABB-432B-4893-921E-32D43AA57FFD}"/>
    <dgm:cxn modelId="{58BFE473-0005-4C2C-8509-070E8EAAC5BA}" type="presOf" srcId="{76AC85AF-5386-40BA-B3CC-AF8A3ADE244C}" destId="{77EF193F-64D9-4DA8-A1A0-FEC98876CA24}" srcOrd="0" destOrd="0" presId="urn:microsoft.com/office/officeart/2005/8/layout/pyramid1"/>
    <dgm:cxn modelId="{3655771E-D62F-464A-92EF-571EDACFEBF6}" type="presOf" srcId="{CD9826E8-2BCE-42EB-8544-C19541C7B287}" destId="{D04C6775-4880-4E9B-A44D-6F009D7F04BF}" srcOrd="0"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B66BAA17-E895-48C3-9F3A-AC99DBE89215}" srcId="{CD9826E8-2BCE-42EB-8544-C19541C7B287}" destId="{A26E9570-4B6A-405B-B186-D234B70DB27B}" srcOrd="1" destOrd="0" parTransId="{49ABC281-0621-47B2-8D39-691797351B1E}" sibTransId="{8791B5DC-D5DD-49D5-A376-D57C355F8DB5}"/>
    <dgm:cxn modelId="{68AA40CB-E019-4BC9-87DD-1E8E0BE95C0F}" type="presOf" srcId="{A26E9570-4B6A-405B-B186-D234B70DB27B}" destId="{3BB529B3-C9B6-4AC5-91D2-E768157302A5}" srcOrd="0" destOrd="0" presId="urn:microsoft.com/office/officeart/2005/8/layout/pyramid1"/>
    <dgm:cxn modelId="{3546F721-6492-4279-9A20-D6461410D02E}" type="presOf" srcId="{A26E9570-4B6A-405B-B186-D234B70DB27B}" destId="{B5F2FFFA-082C-428C-A3A8-697AE5E452AF}" srcOrd="1"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9A7C7B1A-3AE2-4F21-B4F2-C5A59DFC1ADC}" type="presOf" srcId="{76AC85AF-5386-40BA-B3CC-AF8A3ADE244C}" destId="{6DA58F82-F1E1-457D-A32F-1A43621DC479}" srcOrd="1" destOrd="0" presId="urn:microsoft.com/office/officeart/2005/8/layout/pyramid1"/>
    <dgm:cxn modelId="{6F352006-092F-4635-95B5-820CEE52746D}" srcId="{CD9826E8-2BCE-42EB-8544-C19541C7B287}" destId="{76AC85AF-5386-40BA-B3CC-AF8A3ADE244C}" srcOrd="2" destOrd="0" parTransId="{13B482F8-8BD3-4962-901C-E483AA7E874B}" sibTransId="{003227C5-7135-4E5F-BF0E-F3F6C394C36D}"/>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t>
        <a:bodyPr/>
        <a:lstStyle/>
        <a:p>
          <a:pPr rtl="1"/>
          <a:endParaRPr lang="he-IL"/>
        </a:p>
      </dgm:t>
    </dgm:pt>
    <dgm:pt modelId="{865C0F8F-93F9-4F6F-9719-39F33FDED0B7}" type="pres">
      <dgm:prSet presAssocID="{51514184-3C2E-4979-9C71-7A070B07A8F0}" presName="levelTx" presStyleLbl="revTx" presStyleIdx="0" presStyleCnt="0">
        <dgm:presLayoutVars>
          <dgm:chMax val="1"/>
          <dgm:bulletEnabled val="1"/>
        </dgm:presLayoutVars>
      </dgm:prSet>
      <dgm:spPr/>
      <dgm:t>
        <a:bodyPr/>
        <a:lstStyle/>
        <a:p>
          <a:pPr rtl="1"/>
          <a:endParaRPr lang="he-IL"/>
        </a:p>
      </dgm:t>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t>
        <a:bodyPr/>
        <a:lstStyle/>
        <a:p>
          <a:pPr rtl="1"/>
          <a:endParaRPr lang="he-IL"/>
        </a:p>
      </dgm:t>
    </dgm:pt>
    <dgm:pt modelId="{8382FCE5-4CEA-41F4-9D2B-15DED84E3654}" type="pres">
      <dgm:prSet presAssocID="{D2C77863-7CF3-48B0-B962-69F223A01269}" presName="levelTx" presStyleLbl="revTx" presStyleIdx="0" presStyleCnt="0">
        <dgm:presLayoutVars>
          <dgm:chMax val="1"/>
          <dgm:bulletEnabled val="1"/>
        </dgm:presLayoutVars>
      </dgm:prSet>
      <dgm:spPr/>
      <dgm:t>
        <a:bodyPr/>
        <a:lstStyle/>
        <a:p>
          <a:pPr rtl="1"/>
          <a:endParaRPr lang="he-IL"/>
        </a:p>
      </dgm:t>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t>
        <a:bodyPr/>
        <a:lstStyle/>
        <a:p>
          <a:pPr rtl="1"/>
          <a:endParaRPr lang="he-IL"/>
        </a:p>
      </dgm:t>
    </dgm:pt>
    <dgm:pt modelId="{5D5DF7D1-3327-4C79-8A17-2BD11B5ADFA0}" type="pres">
      <dgm:prSet presAssocID="{2EF353E1-75E1-45E8-9668-E25590FBA539}" presName="levelTx" presStyleLbl="revTx" presStyleIdx="0" presStyleCnt="0">
        <dgm:presLayoutVars>
          <dgm:chMax val="1"/>
          <dgm:bulletEnabled val="1"/>
        </dgm:presLayoutVars>
      </dgm:prSet>
      <dgm:spPr/>
      <dgm:t>
        <a:bodyPr/>
        <a:lstStyle/>
        <a:p>
          <a:pPr rtl="1"/>
          <a:endParaRPr lang="he-IL"/>
        </a:p>
      </dgm:t>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t>
        <a:bodyPr/>
        <a:lstStyle/>
        <a:p>
          <a:pPr rtl="1"/>
          <a:endParaRPr lang="he-IL"/>
        </a:p>
      </dgm:t>
    </dgm:pt>
    <dgm:pt modelId="{45398CBB-3577-40C8-8AA5-B71ACD8D1DE2}" type="pres">
      <dgm:prSet presAssocID="{8691070A-5F61-4ED8-99EC-546A5DBE8239}" presName="levelTx" presStyleLbl="revTx" presStyleIdx="0" presStyleCnt="0">
        <dgm:presLayoutVars>
          <dgm:chMax val="1"/>
          <dgm:bulletEnabled val="1"/>
        </dgm:presLayoutVars>
      </dgm:prSet>
      <dgm:spPr/>
      <dgm:t>
        <a:bodyPr/>
        <a:lstStyle/>
        <a:p>
          <a:pPr rtl="1"/>
          <a:endParaRPr lang="he-IL"/>
        </a:p>
      </dgm:t>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t>
        <a:bodyPr/>
        <a:lstStyle/>
        <a:p>
          <a:pPr rtl="1"/>
          <a:endParaRPr lang="he-IL"/>
        </a:p>
      </dgm:t>
    </dgm:pt>
    <dgm:pt modelId="{B4AB9EC5-3111-4624-9A47-CE6BB6C4F27A}" type="pres">
      <dgm:prSet presAssocID="{4A066763-0AC7-45B9-A3F6-3CD7E4F70D79}" presName="levelTx" presStyleLbl="revTx" presStyleIdx="0" presStyleCnt="0">
        <dgm:presLayoutVars>
          <dgm:chMax val="1"/>
          <dgm:bulletEnabled val="1"/>
        </dgm:presLayoutVars>
      </dgm:prSet>
      <dgm:spPr/>
      <dgm:t>
        <a:bodyPr/>
        <a:lstStyle/>
        <a:p>
          <a:pPr rtl="1"/>
          <a:endParaRPr lang="he-IL"/>
        </a:p>
      </dgm:t>
    </dgm:pt>
  </dgm:ptLst>
  <dgm:cxnLst>
    <dgm:cxn modelId="{396D632E-7974-456A-A1E8-F22036DC7791}" srcId="{C2364FE3-C02D-446A-BD07-A9CD9C3BD209}" destId="{51514184-3C2E-4979-9C71-7A070B07A8F0}" srcOrd="0" destOrd="0" parTransId="{EBD928E8-5610-4544-A7A1-74101CE78725}" sibTransId="{665304DC-FE60-4CFB-B207-D6BA6A19C282}"/>
    <dgm:cxn modelId="{5F27504D-344D-4ADD-B1E2-D488F5DEB2A0}" type="presOf" srcId="{C2364FE3-C02D-446A-BD07-A9CD9C3BD209}" destId="{C65BBF66-78A4-4767-86BE-DDB7D80828BA}" srcOrd="0"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13AFEB12-9092-4B2A-ACBC-4126721CDDC2}" srcId="{C2364FE3-C02D-446A-BD07-A9CD9C3BD209}" destId="{4A066763-0AC7-45B9-A3F6-3CD7E4F70D79}" srcOrd="4" destOrd="0" parTransId="{9BABB801-C81D-4012-BEA9-71CC6BBA07A1}" sibTransId="{CF7D7A08-66BE-4BB4-97C9-3DBD205BC039}"/>
    <dgm:cxn modelId="{170A0EE2-2358-4FB3-BF75-37DA01337268}" type="presOf" srcId="{51514184-3C2E-4979-9C71-7A070B07A8F0}" destId="{D3EB5380-61C7-4CCE-8156-96FA7735A9EA}" srcOrd="0" destOrd="0" presId="urn:microsoft.com/office/officeart/2005/8/layout/pyramid1"/>
    <dgm:cxn modelId="{9D680F9B-DD30-4F27-99C5-99D004C627CE}" type="presOf" srcId="{51514184-3C2E-4979-9C71-7A070B07A8F0}" destId="{865C0F8F-93F9-4F6F-9719-39F33FDED0B7}" srcOrd="1"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806BBC03-A40F-4771-9F63-02B6BA60DDF7}" srcId="{C2364FE3-C02D-446A-BD07-A9CD9C3BD209}" destId="{D2C77863-7CF3-48B0-B962-69F223A01269}" srcOrd="1" destOrd="0" parTransId="{456A605B-3B31-417F-ABBA-319C9C4BCCDB}" sibTransId="{5EB0515E-E3EB-40C2-BBD5-A76972D66755}"/>
    <dgm:cxn modelId="{FCA800CE-5D86-461B-B98A-9F4DF9B1BA46}" type="presOf" srcId="{D2C77863-7CF3-48B0-B962-69F223A01269}" destId="{8382FCE5-4CEA-41F4-9D2B-15DED84E3654}" srcOrd="1" destOrd="0" presId="urn:microsoft.com/office/officeart/2005/8/layout/pyramid1"/>
    <dgm:cxn modelId="{9AB9BFD8-58B8-4A5A-B0B2-AFDE7AAAE9F4}" srcId="{C2364FE3-C02D-446A-BD07-A9CD9C3BD209}" destId="{8691070A-5F61-4ED8-99EC-546A5DBE8239}" srcOrd="3" destOrd="0" parTransId="{BE0A5102-98AF-46B0-B0E2-B994806D439C}" sibTransId="{DA9852DE-59C1-4B40-8046-66609DD0D53B}"/>
    <dgm:cxn modelId="{E4AAF623-F74C-4BAF-99BE-C6D1826EB3FD}" type="presOf" srcId="{2EF353E1-75E1-45E8-9668-E25590FBA539}" destId="{5D5DF7D1-3327-4C79-8A17-2BD11B5ADFA0}" srcOrd="1" destOrd="0" presId="urn:microsoft.com/office/officeart/2005/8/layout/pyramid1"/>
    <dgm:cxn modelId="{7A8CBF3B-9459-439B-ACF3-0500653BA424}" type="presOf" srcId="{8691070A-5F61-4ED8-99EC-546A5DBE8239}" destId="{4FCE1871-FA85-44FC-9F32-4106DB93ADFE}" srcOrd="0"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C3EE4A18-C013-4AA6-91E2-AA386F830DAE}" type="presOf" srcId="{4A066763-0AC7-45B9-A3F6-3CD7E4F70D79}" destId="{40810EC4-F1D0-49E2-8A30-3FF008DF8C75}" srcOrd="0" destOrd="0" presId="urn:microsoft.com/office/officeart/2005/8/layout/pyramid1"/>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5DB6B8-74A5-4433-B89B-D16BB77D4F7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he-IL"/>
        </a:p>
      </dgm:t>
    </dgm:pt>
    <dgm:pt modelId="{9E339C63-536B-482E-9AAB-31ED8A125850}">
      <dgm:prSet phldrT="[טקסט]" custT="1"/>
      <dgm:spPr/>
      <dgm:t>
        <a:bodyPr/>
        <a:lstStyle/>
        <a:p>
          <a:pPr algn="ctr" rtl="0"/>
          <a:r>
            <a:rPr lang="en-US" sz="3200" dirty="0"/>
            <a:t>Student</a:t>
          </a:r>
          <a:endParaRPr lang="he-IL" sz="3200" dirty="0"/>
        </a:p>
      </dgm:t>
    </dgm:pt>
    <dgm:pt modelId="{7974B7F3-D60B-40BC-A78E-8936D4C931C8}" type="parTrans" cxnId="{0EE98693-6571-477F-837E-64F6DA068B23}">
      <dgm:prSet/>
      <dgm:spPr/>
      <dgm:t>
        <a:bodyPr/>
        <a:lstStyle/>
        <a:p>
          <a:pPr rtl="1"/>
          <a:endParaRPr lang="he-IL" sz="2000"/>
        </a:p>
      </dgm:t>
    </dgm:pt>
    <dgm:pt modelId="{466CE648-F83C-49D2-AE36-ACA0530CE5BE}" type="sibTrans" cxnId="{0EE98693-6571-477F-837E-64F6DA068B23}">
      <dgm:prSet/>
      <dgm:spPr/>
      <dgm:t>
        <a:bodyPr/>
        <a:lstStyle/>
        <a:p>
          <a:pPr rtl="1"/>
          <a:endParaRPr lang="he-IL" sz="2000"/>
        </a:p>
      </dgm:t>
    </dgm:pt>
    <dgm:pt modelId="{ECE4C7B5-98C2-41BB-BC37-EA37E4273FF4}">
      <dgm:prSet phldrT="[טקסט]" custT="1"/>
      <dgm:spPr/>
      <dgm:t>
        <a:bodyPr/>
        <a:lstStyle/>
        <a:p>
          <a:pPr algn="ctr" rtl="0"/>
          <a:r>
            <a:rPr lang="en-US" sz="1200" dirty="0"/>
            <a:t>Leadership &amp; command</a:t>
          </a:r>
          <a:endParaRPr lang="he-IL" sz="1200" dirty="0"/>
        </a:p>
      </dgm:t>
    </dgm:pt>
    <dgm:pt modelId="{BE18AA68-2627-4538-B1E0-A4B4CE0ACC3C}" type="parTrans" cxnId="{64DE3A3B-61B3-49FB-AECD-B9BDE9AAD24C}">
      <dgm:prSet/>
      <dgm:spPr/>
      <dgm:t>
        <a:bodyPr/>
        <a:lstStyle/>
        <a:p>
          <a:pPr rtl="1"/>
          <a:endParaRPr lang="he-IL" sz="2000"/>
        </a:p>
      </dgm:t>
    </dgm:pt>
    <dgm:pt modelId="{B303C111-CFAC-4878-92B0-1756EA89C7AF}" type="sibTrans" cxnId="{64DE3A3B-61B3-49FB-AECD-B9BDE9AAD24C}">
      <dgm:prSet/>
      <dgm:spPr/>
      <dgm:t>
        <a:bodyPr/>
        <a:lstStyle/>
        <a:p>
          <a:pPr rtl="1"/>
          <a:endParaRPr lang="he-IL" sz="2000"/>
        </a:p>
      </dgm:t>
    </dgm:pt>
    <dgm:pt modelId="{0B3AAA1C-1A61-45A8-81BE-B3ED99DBC85D}">
      <dgm:prSet phldrT="[טקסט]" custT="1"/>
      <dgm:spPr/>
      <dgm:t>
        <a:bodyPr/>
        <a:lstStyle/>
        <a:p>
          <a:pPr algn="ctr" rtl="0"/>
          <a:r>
            <a:rPr lang="en-US" sz="1200" dirty="0"/>
            <a:t>Analytical ability</a:t>
          </a:r>
          <a:endParaRPr lang="he-IL" sz="1200" dirty="0"/>
        </a:p>
      </dgm:t>
    </dgm:pt>
    <dgm:pt modelId="{786272C7-96AF-4BFF-B76E-458219D8DDB9}" type="parTrans" cxnId="{9BEFA568-288A-42E3-8B33-272399495CDD}">
      <dgm:prSet/>
      <dgm:spPr/>
      <dgm:t>
        <a:bodyPr/>
        <a:lstStyle/>
        <a:p>
          <a:pPr rtl="1"/>
          <a:endParaRPr lang="he-IL" sz="2000"/>
        </a:p>
      </dgm:t>
    </dgm:pt>
    <dgm:pt modelId="{5C47E696-DD4F-4863-8DC3-5D8CAF6935F9}" type="sibTrans" cxnId="{9BEFA568-288A-42E3-8B33-272399495CDD}">
      <dgm:prSet/>
      <dgm:spPr/>
      <dgm:t>
        <a:bodyPr/>
        <a:lstStyle/>
        <a:p>
          <a:pPr rtl="1"/>
          <a:endParaRPr lang="he-IL" sz="2000"/>
        </a:p>
      </dgm:t>
    </dgm:pt>
    <dgm:pt modelId="{53019A96-2200-4123-A79C-39871A531412}">
      <dgm:prSet phldrT="[טקסט]" custT="1"/>
      <dgm:spPr/>
      <dgm:t>
        <a:bodyPr/>
        <a:lstStyle/>
        <a:p>
          <a:pPr algn="ctr" rtl="0"/>
          <a:r>
            <a:rPr lang="en-US" sz="1200" dirty="0"/>
            <a:t>Initiative</a:t>
          </a:r>
          <a:endParaRPr lang="he-IL" sz="1200" dirty="0"/>
        </a:p>
      </dgm:t>
    </dgm:pt>
    <dgm:pt modelId="{21C7B545-C5DB-423D-8DAA-6971F2519A8B}" type="parTrans" cxnId="{7D8E2E17-8718-43B5-A088-F379DAF15130}">
      <dgm:prSet/>
      <dgm:spPr/>
      <dgm:t>
        <a:bodyPr/>
        <a:lstStyle/>
        <a:p>
          <a:pPr rtl="1"/>
          <a:endParaRPr lang="he-IL" sz="2000"/>
        </a:p>
      </dgm:t>
    </dgm:pt>
    <dgm:pt modelId="{93B1DCBD-9EE9-42EA-8270-D84C953C7087}" type="sibTrans" cxnId="{7D8E2E17-8718-43B5-A088-F379DAF15130}">
      <dgm:prSet/>
      <dgm:spPr/>
      <dgm:t>
        <a:bodyPr/>
        <a:lstStyle/>
        <a:p>
          <a:pPr rtl="1"/>
          <a:endParaRPr lang="he-IL" sz="2000"/>
        </a:p>
      </dgm:t>
    </dgm:pt>
    <dgm:pt modelId="{C0E96759-BB85-40F2-9BE0-02F8F70DA7FF}">
      <dgm:prSet phldrT="[טקסט]" custT="1"/>
      <dgm:spPr/>
      <dgm:t>
        <a:bodyPr/>
        <a:lstStyle/>
        <a:p>
          <a:pPr algn="ctr" rtl="0"/>
          <a:r>
            <a:rPr lang="en-US" sz="1200" dirty="0"/>
            <a:t>Interpersonal &amp; organizational skills</a:t>
          </a:r>
          <a:endParaRPr lang="he-IL" sz="1200" dirty="0"/>
        </a:p>
      </dgm:t>
    </dgm:pt>
    <dgm:pt modelId="{182CD6DD-5A62-44FC-ADF0-F4F3BB534E69}" type="parTrans" cxnId="{CB46946A-0356-4884-8AFA-1191FB00F0EE}">
      <dgm:prSet/>
      <dgm:spPr/>
      <dgm:t>
        <a:bodyPr/>
        <a:lstStyle/>
        <a:p>
          <a:pPr rtl="1"/>
          <a:endParaRPr lang="he-IL" sz="2000"/>
        </a:p>
      </dgm:t>
    </dgm:pt>
    <dgm:pt modelId="{7004389D-DBA6-4732-99A1-6ED0A7B79C9A}" type="sibTrans" cxnId="{CB46946A-0356-4884-8AFA-1191FB00F0EE}">
      <dgm:prSet/>
      <dgm:spPr/>
      <dgm:t>
        <a:bodyPr/>
        <a:lstStyle/>
        <a:p>
          <a:pPr rtl="1"/>
          <a:endParaRPr lang="he-IL" sz="2000"/>
        </a:p>
      </dgm:t>
    </dgm:pt>
    <dgm:pt modelId="{A7B61068-4B83-4CFC-AA83-1371AFD65EFD}">
      <dgm:prSet phldrT="[טקסט]" custT="1"/>
      <dgm:spPr/>
      <dgm:t>
        <a:bodyPr/>
        <a:lstStyle/>
        <a:p>
          <a:pPr algn="ctr" rtl="0"/>
          <a:r>
            <a:rPr lang="en-US" sz="1200" dirty="0"/>
            <a:t>Learning skills</a:t>
          </a:r>
          <a:endParaRPr lang="he-IL" sz="1200" dirty="0"/>
        </a:p>
      </dgm:t>
    </dgm:pt>
    <dgm:pt modelId="{04215E8B-7C3D-4238-A4F1-415F04933D00}" type="parTrans" cxnId="{57A92BF8-1F13-4885-B4C6-D14A6F9E0911}">
      <dgm:prSet/>
      <dgm:spPr/>
      <dgm:t>
        <a:bodyPr/>
        <a:lstStyle/>
        <a:p>
          <a:pPr rtl="1"/>
          <a:endParaRPr lang="he-IL" sz="2000"/>
        </a:p>
      </dgm:t>
    </dgm:pt>
    <dgm:pt modelId="{A3BA57BB-5890-4B90-995F-61862869A37B}" type="sibTrans" cxnId="{57A92BF8-1F13-4885-B4C6-D14A6F9E0911}">
      <dgm:prSet/>
      <dgm:spPr/>
      <dgm:t>
        <a:bodyPr/>
        <a:lstStyle/>
        <a:p>
          <a:pPr rtl="1"/>
          <a:endParaRPr lang="he-IL" sz="2000"/>
        </a:p>
      </dgm:t>
    </dgm:pt>
    <dgm:pt modelId="{DF04BDA2-AEFD-4223-B050-A0AAE530DC95}">
      <dgm:prSet phldrT="[טקסט]" custT="1"/>
      <dgm:spPr/>
      <dgm:t>
        <a:bodyPr/>
        <a:lstStyle/>
        <a:p>
          <a:pPr algn="ctr" rtl="0"/>
          <a:r>
            <a:rPr lang="en-US" sz="1200" dirty="0"/>
            <a:t>Standards of values </a:t>
          </a:r>
          <a:endParaRPr lang="he-IL" sz="1200" dirty="0"/>
        </a:p>
      </dgm:t>
    </dgm:pt>
    <dgm:pt modelId="{BA5D7710-6B5A-4B91-9746-95EE49EB1BD7}" type="parTrans" cxnId="{DC450B8C-DA22-4817-8FE7-25556B3992DA}">
      <dgm:prSet/>
      <dgm:spPr/>
      <dgm:t>
        <a:bodyPr/>
        <a:lstStyle/>
        <a:p>
          <a:pPr rtl="1"/>
          <a:endParaRPr lang="he-IL" sz="2000"/>
        </a:p>
      </dgm:t>
    </dgm:pt>
    <dgm:pt modelId="{FC924EC8-3BE1-46E0-AAB9-5FE7B4289741}" type="sibTrans" cxnId="{DC450B8C-DA22-4817-8FE7-25556B3992DA}">
      <dgm:prSet/>
      <dgm:spPr/>
      <dgm:t>
        <a:bodyPr/>
        <a:lstStyle/>
        <a:p>
          <a:pPr rtl="1"/>
          <a:endParaRPr lang="he-IL" sz="2000"/>
        </a:p>
      </dgm:t>
    </dgm:pt>
    <dgm:pt modelId="{51446A05-8401-46E0-9176-A649C5E44DB9}" type="pres">
      <dgm:prSet presAssocID="{995DB6B8-74A5-4433-B89B-D16BB77D4F7E}" presName="Name0" presStyleCnt="0">
        <dgm:presLayoutVars>
          <dgm:chMax val="1"/>
          <dgm:dir/>
          <dgm:animLvl val="ctr"/>
          <dgm:resizeHandles val="exact"/>
        </dgm:presLayoutVars>
      </dgm:prSet>
      <dgm:spPr/>
      <dgm:t>
        <a:bodyPr/>
        <a:lstStyle/>
        <a:p>
          <a:pPr rtl="1"/>
          <a:endParaRPr lang="he-IL"/>
        </a:p>
      </dgm:t>
    </dgm:pt>
    <dgm:pt modelId="{9FBCD7B5-4E8F-4155-B8C2-79F238C3EB1C}" type="pres">
      <dgm:prSet presAssocID="{9E339C63-536B-482E-9AAB-31ED8A125850}" presName="centerShape" presStyleLbl="node0" presStyleIdx="0" presStyleCnt="1" custScaleX="113560" custScaleY="111829"/>
      <dgm:spPr/>
      <dgm:t>
        <a:bodyPr/>
        <a:lstStyle/>
        <a:p>
          <a:pPr rtl="1"/>
          <a:endParaRPr lang="he-IL"/>
        </a:p>
      </dgm:t>
    </dgm:pt>
    <dgm:pt modelId="{9F4C8613-F8B2-43DD-A480-61B53B97BB1A}" type="pres">
      <dgm:prSet presAssocID="{ECE4C7B5-98C2-41BB-BC37-EA37E4273FF4}" presName="node" presStyleLbl="node1" presStyleIdx="0" presStyleCnt="6">
        <dgm:presLayoutVars>
          <dgm:bulletEnabled val="1"/>
        </dgm:presLayoutVars>
      </dgm:prSet>
      <dgm:spPr/>
      <dgm:t>
        <a:bodyPr/>
        <a:lstStyle/>
        <a:p>
          <a:pPr rtl="1"/>
          <a:endParaRPr lang="he-IL"/>
        </a:p>
      </dgm:t>
    </dgm:pt>
    <dgm:pt modelId="{2C1E6104-9E88-470E-A8E2-629212B10026}" type="pres">
      <dgm:prSet presAssocID="{ECE4C7B5-98C2-41BB-BC37-EA37E4273FF4}" presName="dummy" presStyleCnt="0"/>
      <dgm:spPr/>
    </dgm:pt>
    <dgm:pt modelId="{3EF1B9ED-0E2C-4617-B0B2-F6C927BA2B7F}" type="pres">
      <dgm:prSet presAssocID="{B303C111-CFAC-4878-92B0-1756EA89C7AF}" presName="sibTrans" presStyleLbl="sibTrans2D1" presStyleIdx="0" presStyleCnt="6"/>
      <dgm:spPr/>
      <dgm:t>
        <a:bodyPr/>
        <a:lstStyle/>
        <a:p>
          <a:pPr rtl="1"/>
          <a:endParaRPr lang="he-IL"/>
        </a:p>
      </dgm:t>
    </dgm:pt>
    <dgm:pt modelId="{A65F3938-0B9F-40C6-B7A7-DBDA349B65B1}" type="pres">
      <dgm:prSet presAssocID="{0B3AAA1C-1A61-45A8-81BE-B3ED99DBC85D}" presName="node" presStyleLbl="node1" presStyleIdx="1" presStyleCnt="6">
        <dgm:presLayoutVars>
          <dgm:bulletEnabled val="1"/>
        </dgm:presLayoutVars>
      </dgm:prSet>
      <dgm:spPr/>
      <dgm:t>
        <a:bodyPr/>
        <a:lstStyle/>
        <a:p>
          <a:pPr rtl="1"/>
          <a:endParaRPr lang="he-IL"/>
        </a:p>
      </dgm:t>
    </dgm:pt>
    <dgm:pt modelId="{66722FFB-C17C-4114-9654-387F433025EC}" type="pres">
      <dgm:prSet presAssocID="{0B3AAA1C-1A61-45A8-81BE-B3ED99DBC85D}" presName="dummy" presStyleCnt="0"/>
      <dgm:spPr/>
    </dgm:pt>
    <dgm:pt modelId="{E893D1D8-6BF6-4746-B06C-EF56DA97D8FB}" type="pres">
      <dgm:prSet presAssocID="{5C47E696-DD4F-4863-8DC3-5D8CAF6935F9}" presName="sibTrans" presStyleLbl="sibTrans2D1" presStyleIdx="1" presStyleCnt="6"/>
      <dgm:spPr/>
      <dgm:t>
        <a:bodyPr/>
        <a:lstStyle/>
        <a:p>
          <a:pPr rtl="1"/>
          <a:endParaRPr lang="he-IL"/>
        </a:p>
      </dgm:t>
    </dgm:pt>
    <dgm:pt modelId="{A72E3CD9-8FB7-4FC6-9884-FE977ED8649F}" type="pres">
      <dgm:prSet presAssocID="{53019A96-2200-4123-A79C-39871A531412}" presName="node" presStyleLbl="node1" presStyleIdx="2" presStyleCnt="6">
        <dgm:presLayoutVars>
          <dgm:bulletEnabled val="1"/>
        </dgm:presLayoutVars>
      </dgm:prSet>
      <dgm:spPr/>
      <dgm:t>
        <a:bodyPr/>
        <a:lstStyle/>
        <a:p>
          <a:pPr rtl="1"/>
          <a:endParaRPr lang="he-IL"/>
        </a:p>
      </dgm:t>
    </dgm:pt>
    <dgm:pt modelId="{9D2BB227-09A0-477A-A7B1-B40C949936EB}" type="pres">
      <dgm:prSet presAssocID="{53019A96-2200-4123-A79C-39871A531412}" presName="dummy" presStyleCnt="0"/>
      <dgm:spPr/>
    </dgm:pt>
    <dgm:pt modelId="{5871BE14-42D3-4E69-BE4D-677346A2C99C}" type="pres">
      <dgm:prSet presAssocID="{93B1DCBD-9EE9-42EA-8270-D84C953C7087}" presName="sibTrans" presStyleLbl="sibTrans2D1" presStyleIdx="2" presStyleCnt="6"/>
      <dgm:spPr/>
      <dgm:t>
        <a:bodyPr/>
        <a:lstStyle/>
        <a:p>
          <a:pPr rtl="1"/>
          <a:endParaRPr lang="he-IL"/>
        </a:p>
      </dgm:t>
    </dgm:pt>
    <dgm:pt modelId="{D00C11A7-1E50-4B7D-A246-463109458F64}" type="pres">
      <dgm:prSet presAssocID="{C0E96759-BB85-40F2-9BE0-02F8F70DA7FF}" presName="node" presStyleLbl="node1" presStyleIdx="3" presStyleCnt="6">
        <dgm:presLayoutVars>
          <dgm:bulletEnabled val="1"/>
        </dgm:presLayoutVars>
      </dgm:prSet>
      <dgm:spPr/>
      <dgm:t>
        <a:bodyPr/>
        <a:lstStyle/>
        <a:p>
          <a:pPr rtl="1"/>
          <a:endParaRPr lang="he-IL"/>
        </a:p>
      </dgm:t>
    </dgm:pt>
    <dgm:pt modelId="{9157E15A-B7DA-4C5C-9E8E-8A419A557E86}" type="pres">
      <dgm:prSet presAssocID="{C0E96759-BB85-40F2-9BE0-02F8F70DA7FF}" presName="dummy" presStyleCnt="0"/>
      <dgm:spPr/>
    </dgm:pt>
    <dgm:pt modelId="{0B949D44-82C1-4586-9CF1-17396668A86F}" type="pres">
      <dgm:prSet presAssocID="{7004389D-DBA6-4732-99A1-6ED0A7B79C9A}" presName="sibTrans" presStyleLbl="sibTrans2D1" presStyleIdx="3" presStyleCnt="6"/>
      <dgm:spPr/>
      <dgm:t>
        <a:bodyPr/>
        <a:lstStyle/>
        <a:p>
          <a:pPr rtl="1"/>
          <a:endParaRPr lang="he-IL"/>
        </a:p>
      </dgm:t>
    </dgm:pt>
    <dgm:pt modelId="{B8153965-9F16-4FFD-9978-49113637A560}" type="pres">
      <dgm:prSet presAssocID="{A7B61068-4B83-4CFC-AA83-1371AFD65EFD}" presName="node" presStyleLbl="node1" presStyleIdx="4" presStyleCnt="6">
        <dgm:presLayoutVars>
          <dgm:bulletEnabled val="1"/>
        </dgm:presLayoutVars>
      </dgm:prSet>
      <dgm:spPr/>
      <dgm:t>
        <a:bodyPr/>
        <a:lstStyle/>
        <a:p>
          <a:pPr rtl="1"/>
          <a:endParaRPr lang="he-IL"/>
        </a:p>
      </dgm:t>
    </dgm:pt>
    <dgm:pt modelId="{0366014A-7B91-432B-872C-6188D4C76D42}" type="pres">
      <dgm:prSet presAssocID="{A7B61068-4B83-4CFC-AA83-1371AFD65EFD}" presName="dummy" presStyleCnt="0"/>
      <dgm:spPr/>
    </dgm:pt>
    <dgm:pt modelId="{7D61343F-3C0C-4014-A590-26C54203E5B3}" type="pres">
      <dgm:prSet presAssocID="{A3BA57BB-5890-4B90-995F-61862869A37B}" presName="sibTrans" presStyleLbl="sibTrans2D1" presStyleIdx="4" presStyleCnt="6"/>
      <dgm:spPr/>
      <dgm:t>
        <a:bodyPr/>
        <a:lstStyle/>
        <a:p>
          <a:pPr rtl="1"/>
          <a:endParaRPr lang="he-IL"/>
        </a:p>
      </dgm:t>
    </dgm:pt>
    <dgm:pt modelId="{A9CF6591-B4FD-451F-A39D-F85E82DBAD3B}" type="pres">
      <dgm:prSet presAssocID="{DF04BDA2-AEFD-4223-B050-A0AAE530DC95}" presName="node" presStyleLbl="node1" presStyleIdx="5" presStyleCnt="6">
        <dgm:presLayoutVars>
          <dgm:bulletEnabled val="1"/>
        </dgm:presLayoutVars>
      </dgm:prSet>
      <dgm:spPr/>
      <dgm:t>
        <a:bodyPr/>
        <a:lstStyle/>
        <a:p>
          <a:pPr rtl="1"/>
          <a:endParaRPr lang="he-IL"/>
        </a:p>
      </dgm:t>
    </dgm:pt>
    <dgm:pt modelId="{8A87066A-A532-4A47-A5BD-AA47B764099F}" type="pres">
      <dgm:prSet presAssocID="{DF04BDA2-AEFD-4223-B050-A0AAE530DC95}" presName="dummy" presStyleCnt="0"/>
      <dgm:spPr/>
    </dgm:pt>
    <dgm:pt modelId="{285CC24D-9DA4-47DC-B2A1-307B9B444AFD}" type="pres">
      <dgm:prSet presAssocID="{FC924EC8-3BE1-46E0-AAB9-5FE7B4289741}" presName="sibTrans" presStyleLbl="sibTrans2D1" presStyleIdx="5" presStyleCnt="6"/>
      <dgm:spPr/>
      <dgm:t>
        <a:bodyPr/>
        <a:lstStyle/>
        <a:p>
          <a:pPr rtl="1"/>
          <a:endParaRPr lang="he-IL"/>
        </a:p>
      </dgm:t>
    </dgm:pt>
  </dgm:ptLst>
  <dgm:cxnLst>
    <dgm:cxn modelId="{57A92BF8-1F13-4885-B4C6-D14A6F9E0911}" srcId="{9E339C63-536B-482E-9AAB-31ED8A125850}" destId="{A7B61068-4B83-4CFC-AA83-1371AFD65EFD}" srcOrd="4" destOrd="0" parTransId="{04215E8B-7C3D-4238-A4F1-415F04933D00}" sibTransId="{A3BA57BB-5890-4B90-995F-61862869A37B}"/>
    <dgm:cxn modelId="{3F9E5374-5D43-4E41-A7D9-F8D442B73346}" type="presOf" srcId="{C0E96759-BB85-40F2-9BE0-02F8F70DA7FF}" destId="{D00C11A7-1E50-4B7D-A246-463109458F64}" srcOrd="0" destOrd="0" presId="urn:microsoft.com/office/officeart/2005/8/layout/radial6"/>
    <dgm:cxn modelId="{64DE3A3B-61B3-49FB-AECD-B9BDE9AAD24C}" srcId="{9E339C63-536B-482E-9AAB-31ED8A125850}" destId="{ECE4C7B5-98C2-41BB-BC37-EA37E4273FF4}" srcOrd="0" destOrd="0" parTransId="{BE18AA68-2627-4538-B1E0-A4B4CE0ACC3C}" sibTransId="{B303C111-CFAC-4878-92B0-1756EA89C7AF}"/>
    <dgm:cxn modelId="{927A0E75-648A-4A48-A8EE-38620F7159BB}" type="presOf" srcId="{7004389D-DBA6-4732-99A1-6ED0A7B79C9A}" destId="{0B949D44-82C1-4586-9CF1-17396668A86F}" srcOrd="0" destOrd="0" presId="urn:microsoft.com/office/officeart/2005/8/layout/radial6"/>
    <dgm:cxn modelId="{DC450B8C-DA22-4817-8FE7-25556B3992DA}" srcId="{9E339C63-536B-482E-9AAB-31ED8A125850}" destId="{DF04BDA2-AEFD-4223-B050-A0AAE530DC95}" srcOrd="5" destOrd="0" parTransId="{BA5D7710-6B5A-4B91-9746-95EE49EB1BD7}" sibTransId="{FC924EC8-3BE1-46E0-AAB9-5FE7B4289741}"/>
    <dgm:cxn modelId="{9BEFA568-288A-42E3-8B33-272399495CDD}" srcId="{9E339C63-536B-482E-9AAB-31ED8A125850}" destId="{0B3AAA1C-1A61-45A8-81BE-B3ED99DBC85D}" srcOrd="1" destOrd="0" parTransId="{786272C7-96AF-4BFF-B76E-458219D8DDB9}" sibTransId="{5C47E696-DD4F-4863-8DC3-5D8CAF6935F9}"/>
    <dgm:cxn modelId="{603841DC-06A2-4E42-9291-1DDF898AA95B}" type="presOf" srcId="{995DB6B8-74A5-4433-B89B-D16BB77D4F7E}" destId="{51446A05-8401-46E0-9176-A649C5E44DB9}" srcOrd="0" destOrd="0" presId="urn:microsoft.com/office/officeart/2005/8/layout/radial6"/>
    <dgm:cxn modelId="{84838B79-6292-43B2-8526-1F4E12EE07D4}" type="presOf" srcId="{93B1DCBD-9EE9-42EA-8270-D84C953C7087}" destId="{5871BE14-42D3-4E69-BE4D-677346A2C99C}" srcOrd="0" destOrd="0" presId="urn:microsoft.com/office/officeart/2005/8/layout/radial6"/>
    <dgm:cxn modelId="{3BC99D79-F541-4F47-B25E-21A2614495B4}" type="presOf" srcId="{53019A96-2200-4123-A79C-39871A531412}" destId="{A72E3CD9-8FB7-4FC6-9884-FE977ED8649F}" srcOrd="0" destOrd="0" presId="urn:microsoft.com/office/officeart/2005/8/layout/radial6"/>
    <dgm:cxn modelId="{7D8E2E17-8718-43B5-A088-F379DAF15130}" srcId="{9E339C63-536B-482E-9AAB-31ED8A125850}" destId="{53019A96-2200-4123-A79C-39871A531412}" srcOrd="2" destOrd="0" parTransId="{21C7B545-C5DB-423D-8DAA-6971F2519A8B}" sibTransId="{93B1DCBD-9EE9-42EA-8270-D84C953C7087}"/>
    <dgm:cxn modelId="{3F0D632D-C16A-45A0-815C-75A33A971C13}" type="presOf" srcId="{A3BA57BB-5890-4B90-995F-61862869A37B}" destId="{7D61343F-3C0C-4014-A590-26C54203E5B3}" srcOrd="0" destOrd="0" presId="urn:microsoft.com/office/officeart/2005/8/layout/radial6"/>
    <dgm:cxn modelId="{B7DDF89C-AC8B-47FC-ADE6-9E4DADAC6FC7}" type="presOf" srcId="{5C47E696-DD4F-4863-8DC3-5D8CAF6935F9}" destId="{E893D1D8-6BF6-4746-B06C-EF56DA97D8FB}" srcOrd="0" destOrd="0" presId="urn:microsoft.com/office/officeart/2005/8/layout/radial6"/>
    <dgm:cxn modelId="{E05D21D7-1535-4EFC-9B9C-8E82B0D9C95B}" type="presOf" srcId="{A7B61068-4B83-4CFC-AA83-1371AFD65EFD}" destId="{B8153965-9F16-4FFD-9978-49113637A560}" srcOrd="0" destOrd="0" presId="urn:microsoft.com/office/officeart/2005/8/layout/radial6"/>
    <dgm:cxn modelId="{72041C76-C2A5-4CF9-A0B6-9A9D52304636}" type="presOf" srcId="{ECE4C7B5-98C2-41BB-BC37-EA37E4273FF4}" destId="{9F4C8613-F8B2-43DD-A480-61B53B97BB1A}" srcOrd="0" destOrd="0" presId="urn:microsoft.com/office/officeart/2005/8/layout/radial6"/>
    <dgm:cxn modelId="{BD991E82-A71C-4BE8-A671-E02B672F386C}" type="presOf" srcId="{0B3AAA1C-1A61-45A8-81BE-B3ED99DBC85D}" destId="{A65F3938-0B9F-40C6-B7A7-DBDA349B65B1}" srcOrd="0" destOrd="0" presId="urn:microsoft.com/office/officeart/2005/8/layout/radial6"/>
    <dgm:cxn modelId="{0EE98693-6571-477F-837E-64F6DA068B23}" srcId="{995DB6B8-74A5-4433-B89B-D16BB77D4F7E}" destId="{9E339C63-536B-482E-9AAB-31ED8A125850}" srcOrd="0" destOrd="0" parTransId="{7974B7F3-D60B-40BC-A78E-8936D4C931C8}" sibTransId="{466CE648-F83C-49D2-AE36-ACA0530CE5BE}"/>
    <dgm:cxn modelId="{CB46946A-0356-4884-8AFA-1191FB00F0EE}" srcId="{9E339C63-536B-482E-9AAB-31ED8A125850}" destId="{C0E96759-BB85-40F2-9BE0-02F8F70DA7FF}" srcOrd="3" destOrd="0" parTransId="{182CD6DD-5A62-44FC-ADF0-F4F3BB534E69}" sibTransId="{7004389D-DBA6-4732-99A1-6ED0A7B79C9A}"/>
    <dgm:cxn modelId="{A33F1FFB-9733-4FD8-8977-80479D2C1AA6}" type="presOf" srcId="{DF04BDA2-AEFD-4223-B050-A0AAE530DC95}" destId="{A9CF6591-B4FD-451F-A39D-F85E82DBAD3B}" srcOrd="0" destOrd="0" presId="urn:microsoft.com/office/officeart/2005/8/layout/radial6"/>
    <dgm:cxn modelId="{59CB9D4B-1CC3-47B2-B1F6-FC563B3559D1}" type="presOf" srcId="{B303C111-CFAC-4878-92B0-1756EA89C7AF}" destId="{3EF1B9ED-0E2C-4617-B0B2-F6C927BA2B7F}" srcOrd="0" destOrd="0" presId="urn:microsoft.com/office/officeart/2005/8/layout/radial6"/>
    <dgm:cxn modelId="{261D5E43-E759-4BE6-BFDA-9153014123F7}" type="presOf" srcId="{9E339C63-536B-482E-9AAB-31ED8A125850}" destId="{9FBCD7B5-4E8F-4155-B8C2-79F238C3EB1C}" srcOrd="0" destOrd="0" presId="urn:microsoft.com/office/officeart/2005/8/layout/radial6"/>
    <dgm:cxn modelId="{E5F3DCFD-2F3E-4298-AF4E-38DC8FE84123}" type="presOf" srcId="{FC924EC8-3BE1-46E0-AAB9-5FE7B4289741}" destId="{285CC24D-9DA4-47DC-B2A1-307B9B444AFD}" srcOrd="0" destOrd="0" presId="urn:microsoft.com/office/officeart/2005/8/layout/radial6"/>
    <dgm:cxn modelId="{DF7CB475-54C3-405E-BB3A-84BFB0D395DA}" type="presParOf" srcId="{51446A05-8401-46E0-9176-A649C5E44DB9}" destId="{9FBCD7B5-4E8F-4155-B8C2-79F238C3EB1C}" srcOrd="0" destOrd="0" presId="urn:microsoft.com/office/officeart/2005/8/layout/radial6"/>
    <dgm:cxn modelId="{30A6166E-8661-4D64-AE40-97EFE46504B4}" type="presParOf" srcId="{51446A05-8401-46E0-9176-A649C5E44DB9}" destId="{9F4C8613-F8B2-43DD-A480-61B53B97BB1A}" srcOrd="1" destOrd="0" presId="urn:microsoft.com/office/officeart/2005/8/layout/radial6"/>
    <dgm:cxn modelId="{324CDC05-54FE-488D-B97E-42337FE496BF}" type="presParOf" srcId="{51446A05-8401-46E0-9176-A649C5E44DB9}" destId="{2C1E6104-9E88-470E-A8E2-629212B10026}" srcOrd="2" destOrd="0" presId="urn:microsoft.com/office/officeart/2005/8/layout/radial6"/>
    <dgm:cxn modelId="{BE6D2178-76F7-4D5F-A1BA-C90004C5B34A}" type="presParOf" srcId="{51446A05-8401-46E0-9176-A649C5E44DB9}" destId="{3EF1B9ED-0E2C-4617-B0B2-F6C927BA2B7F}" srcOrd="3" destOrd="0" presId="urn:microsoft.com/office/officeart/2005/8/layout/radial6"/>
    <dgm:cxn modelId="{7083EAEF-5CFA-46C1-9616-2EEA0CA8F7B6}" type="presParOf" srcId="{51446A05-8401-46E0-9176-A649C5E44DB9}" destId="{A65F3938-0B9F-40C6-B7A7-DBDA349B65B1}" srcOrd="4" destOrd="0" presId="urn:microsoft.com/office/officeart/2005/8/layout/radial6"/>
    <dgm:cxn modelId="{731D409B-63B1-43B1-9DB9-BCD2ED8A8A16}" type="presParOf" srcId="{51446A05-8401-46E0-9176-A649C5E44DB9}" destId="{66722FFB-C17C-4114-9654-387F433025EC}" srcOrd="5" destOrd="0" presId="urn:microsoft.com/office/officeart/2005/8/layout/radial6"/>
    <dgm:cxn modelId="{A5FBFB41-C5D8-447F-BB87-1F805C490918}" type="presParOf" srcId="{51446A05-8401-46E0-9176-A649C5E44DB9}" destId="{E893D1D8-6BF6-4746-B06C-EF56DA97D8FB}" srcOrd="6" destOrd="0" presId="urn:microsoft.com/office/officeart/2005/8/layout/radial6"/>
    <dgm:cxn modelId="{937AFB76-99A8-411E-BE37-D43EAFC68B83}" type="presParOf" srcId="{51446A05-8401-46E0-9176-A649C5E44DB9}" destId="{A72E3CD9-8FB7-4FC6-9884-FE977ED8649F}" srcOrd="7" destOrd="0" presId="urn:microsoft.com/office/officeart/2005/8/layout/radial6"/>
    <dgm:cxn modelId="{C6EBCFFD-F5A1-42A0-9227-88EB037E672E}" type="presParOf" srcId="{51446A05-8401-46E0-9176-A649C5E44DB9}" destId="{9D2BB227-09A0-477A-A7B1-B40C949936EB}" srcOrd="8" destOrd="0" presId="urn:microsoft.com/office/officeart/2005/8/layout/radial6"/>
    <dgm:cxn modelId="{40CD6DFF-F7FF-48E5-B63B-429F2F5C8E82}" type="presParOf" srcId="{51446A05-8401-46E0-9176-A649C5E44DB9}" destId="{5871BE14-42D3-4E69-BE4D-677346A2C99C}" srcOrd="9" destOrd="0" presId="urn:microsoft.com/office/officeart/2005/8/layout/radial6"/>
    <dgm:cxn modelId="{9325839F-82AA-4164-AA62-3C1DD80EF9E5}" type="presParOf" srcId="{51446A05-8401-46E0-9176-A649C5E44DB9}" destId="{D00C11A7-1E50-4B7D-A246-463109458F64}" srcOrd="10" destOrd="0" presId="urn:microsoft.com/office/officeart/2005/8/layout/radial6"/>
    <dgm:cxn modelId="{9BA79D7A-F293-4203-B08D-93143F7EF333}" type="presParOf" srcId="{51446A05-8401-46E0-9176-A649C5E44DB9}" destId="{9157E15A-B7DA-4C5C-9E8E-8A419A557E86}" srcOrd="11" destOrd="0" presId="urn:microsoft.com/office/officeart/2005/8/layout/radial6"/>
    <dgm:cxn modelId="{5CB2F5EF-9D34-428C-ABF4-6AB28288C071}" type="presParOf" srcId="{51446A05-8401-46E0-9176-A649C5E44DB9}" destId="{0B949D44-82C1-4586-9CF1-17396668A86F}" srcOrd="12" destOrd="0" presId="urn:microsoft.com/office/officeart/2005/8/layout/radial6"/>
    <dgm:cxn modelId="{51ACB39E-4485-468D-A8BD-43D7846EFAD4}" type="presParOf" srcId="{51446A05-8401-46E0-9176-A649C5E44DB9}" destId="{B8153965-9F16-4FFD-9978-49113637A560}" srcOrd="13" destOrd="0" presId="urn:microsoft.com/office/officeart/2005/8/layout/radial6"/>
    <dgm:cxn modelId="{FAB1AF07-4B29-49E7-8FA5-2AF23CE71D5F}" type="presParOf" srcId="{51446A05-8401-46E0-9176-A649C5E44DB9}" destId="{0366014A-7B91-432B-872C-6188D4C76D42}" srcOrd="14" destOrd="0" presId="urn:microsoft.com/office/officeart/2005/8/layout/radial6"/>
    <dgm:cxn modelId="{D4E27830-5DA6-4025-9A65-D457B89C6717}" type="presParOf" srcId="{51446A05-8401-46E0-9176-A649C5E44DB9}" destId="{7D61343F-3C0C-4014-A590-26C54203E5B3}" srcOrd="15" destOrd="0" presId="urn:microsoft.com/office/officeart/2005/8/layout/radial6"/>
    <dgm:cxn modelId="{FB16C7F5-CC28-466F-B370-CC43DDC2473D}" type="presParOf" srcId="{51446A05-8401-46E0-9176-A649C5E44DB9}" destId="{A9CF6591-B4FD-451F-A39D-F85E82DBAD3B}" srcOrd="16" destOrd="0" presId="urn:microsoft.com/office/officeart/2005/8/layout/radial6"/>
    <dgm:cxn modelId="{EDEDE834-923D-4513-B7DF-31799BA8F09B}" type="presParOf" srcId="{51446A05-8401-46E0-9176-A649C5E44DB9}" destId="{8A87066A-A532-4A47-A5BD-AA47B764099F}" srcOrd="17" destOrd="0" presId="urn:microsoft.com/office/officeart/2005/8/layout/radial6"/>
    <dgm:cxn modelId="{CC781E7D-2967-40CC-8217-9282BDBE0033}" type="presParOf" srcId="{51446A05-8401-46E0-9176-A649C5E44DB9}" destId="{285CC24D-9DA4-47DC-B2A1-307B9B444AF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61F8-00E0-46C5-88C2-9072F27213F4}">
      <dsp:nvSpPr>
        <dsp:cNvPr id="0" name=""/>
        <dsp:cNvSpPr/>
      </dsp:nvSpPr>
      <dsp:spPr>
        <a:xfrm rot="5400000">
          <a:off x="4166811" y="165010"/>
          <a:ext cx="2496655" cy="2172090"/>
        </a:xfrm>
        <a:prstGeom prst="hexagon">
          <a:avLst>
            <a:gd name="adj" fmla="val 25000"/>
            <a:gd name="vf" fmla="val 11547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a:solidFill>
                <a:schemeClr val="tx1"/>
              </a:solidFill>
            </a:rPr>
            <a:t>Generals Course</a:t>
          </a:r>
        </a:p>
        <a:p>
          <a:pPr lvl="0" algn="ctr" defTabSz="577850" rtl="0">
            <a:lnSpc>
              <a:spcPct val="90000"/>
            </a:lnSpc>
            <a:spcBef>
              <a:spcPct val="0"/>
            </a:spcBef>
            <a:spcAft>
              <a:spcPct val="35000"/>
            </a:spcAft>
          </a:pPr>
          <a:r>
            <a:rPr lang="en-US" sz="1300" kern="1200" dirty="0">
              <a:solidFill>
                <a:schemeClr val="tx1"/>
              </a:solidFill>
            </a:rPr>
            <a:t>25 participants</a:t>
          </a:r>
        </a:p>
        <a:p>
          <a:pPr lvl="0" algn="ctr" defTabSz="577850" rtl="0">
            <a:lnSpc>
              <a:spcPct val="90000"/>
            </a:lnSpc>
            <a:spcBef>
              <a:spcPct val="0"/>
            </a:spcBef>
            <a:spcAft>
              <a:spcPct val="35000"/>
            </a:spcAft>
          </a:pPr>
          <a:r>
            <a:rPr lang="en-US" sz="1300" kern="1200" dirty="0">
              <a:solidFill>
                <a:schemeClr val="tx1"/>
              </a:solidFill>
            </a:rPr>
            <a:t>Length: one year</a:t>
          </a:r>
        </a:p>
        <a:p>
          <a:pPr lvl="0" algn="ctr" defTabSz="577850" rtl="0">
            <a:lnSpc>
              <a:spcPct val="90000"/>
            </a:lnSpc>
            <a:spcBef>
              <a:spcPct val="0"/>
            </a:spcBef>
            <a:spcAft>
              <a:spcPct val="35000"/>
            </a:spcAft>
          </a:pPr>
          <a:r>
            <a:rPr lang="en-US" sz="1300" kern="1200" dirty="0">
              <a:solidFill>
                <a:schemeClr val="tx1"/>
              </a:solidFill>
            </a:rPr>
            <a:t>Members from various security organizations   </a:t>
          </a:r>
          <a:endParaRPr lang="he-IL" sz="1300" kern="1200" dirty="0">
            <a:solidFill>
              <a:schemeClr val="tx1"/>
            </a:solidFill>
          </a:endParaRPr>
        </a:p>
      </dsp:txBody>
      <dsp:txXfrm rot="-5400000">
        <a:off x="4667577" y="391790"/>
        <a:ext cx="1495122" cy="1718531"/>
      </dsp:txXfrm>
    </dsp:sp>
    <dsp:sp modelId="{A92DEFF3-799E-483B-8F62-607AA6273E40}">
      <dsp:nvSpPr>
        <dsp:cNvPr id="0" name=""/>
        <dsp:cNvSpPr/>
      </dsp:nvSpPr>
      <dsp:spPr>
        <a:xfrm>
          <a:off x="6567096" y="502059"/>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Strategic</a:t>
          </a:r>
          <a:endParaRPr lang="he-IL" sz="2800" kern="1200" dirty="0"/>
        </a:p>
      </dsp:txBody>
      <dsp:txXfrm>
        <a:off x="6567096" y="502059"/>
        <a:ext cx="2786267" cy="1497993"/>
      </dsp:txXfrm>
    </dsp:sp>
    <dsp:sp modelId="{9AF1AC41-CCC8-4A17-92F6-CE08E950DE62}">
      <dsp:nvSpPr>
        <dsp:cNvPr id="0" name=""/>
        <dsp:cNvSpPr/>
      </dsp:nvSpPr>
      <dsp:spPr>
        <a:xfrm rot="5400000">
          <a:off x="1820953" y="165010"/>
          <a:ext cx="2496655" cy="2172090"/>
        </a:xfrm>
        <a:prstGeom prst="hexagon">
          <a:avLst>
            <a:gd name="adj" fmla="val 25000"/>
            <a:gd name="vf" fmla="val 115470"/>
          </a:avLst>
        </a:prstGeom>
        <a:solidFill>
          <a:schemeClr val="accent5">
            <a:hueOff val="-1470669"/>
            <a:satOff val="-2046"/>
            <a:lumOff val="-784"/>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1">
            <a:lnSpc>
              <a:spcPct val="90000"/>
            </a:lnSpc>
            <a:spcBef>
              <a:spcPct val="0"/>
            </a:spcBef>
            <a:spcAft>
              <a:spcPct val="35000"/>
            </a:spcAft>
          </a:pPr>
          <a:r>
            <a:rPr lang="en-US" sz="1300" b="0" kern="1200" dirty="0">
              <a:solidFill>
                <a:schemeClr val="tx1"/>
              </a:solidFill>
            </a:rPr>
            <a:t>42 participants</a:t>
          </a:r>
        </a:p>
        <a:p>
          <a:pPr lvl="0" algn="ctr" defTabSz="577850" rtl="1">
            <a:lnSpc>
              <a:spcPct val="90000"/>
            </a:lnSpc>
            <a:spcBef>
              <a:spcPct val="0"/>
            </a:spcBef>
            <a:spcAft>
              <a:spcPct val="35000"/>
            </a:spcAft>
          </a:pPr>
          <a:r>
            <a:rPr lang="en-US" sz="1300" b="0" kern="1200" dirty="0">
              <a:solidFill>
                <a:schemeClr val="tx1"/>
              </a:solidFill>
            </a:rPr>
            <a:t>7 International</a:t>
          </a:r>
        </a:p>
        <a:p>
          <a:pPr lvl="0" algn="ctr" defTabSz="577850" rtl="1">
            <a:lnSpc>
              <a:spcPct val="90000"/>
            </a:lnSpc>
            <a:spcBef>
              <a:spcPct val="0"/>
            </a:spcBef>
            <a:spcAft>
              <a:spcPct val="35000"/>
            </a:spcAft>
          </a:pPr>
          <a:r>
            <a:rPr lang="en-US" sz="1300" b="0" kern="1200" dirty="0">
              <a:solidFill>
                <a:schemeClr val="tx1"/>
              </a:solidFill>
            </a:rPr>
            <a:t>Length: one year</a:t>
          </a:r>
        </a:p>
        <a:p>
          <a:pPr lvl="0" algn="ctr" defTabSz="577850" rtl="1">
            <a:lnSpc>
              <a:spcPct val="90000"/>
            </a:lnSpc>
            <a:spcBef>
              <a:spcPct val="0"/>
            </a:spcBef>
            <a:spcAft>
              <a:spcPct val="35000"/>
            </a:spcAft>
          </a:pPr>
          <a:r>
            <a:rPr lang="en-US" sz="1300" b="0" kern="1200" dirty="0">
              <a:solidFill>
                <a:schemeClr val="tx1"/>
              </a:solidFill>
            </a:rPr>
            <a:t>Grants an MA</a:t>
          </a:r>
          <a:endParaRPr lang="he-IL" sz="1300" b="0" kern="1200" dirty="0">
            <a:solidFill>
              <a:schemeClr val="tx1"/>
            </a:solidFill>
          </a:endParaRPr>
        </a:p>
      </dsp:txBody>
      <dsp:txXfrm rot="-5400000">
        <a:off x="2321719" y="391790"/>
        <a:ext cx="1495122" cy="1718531"/>
      </dsp:txXfrm>
    </dsp:sp>
    <dsp:sp modelId="{6BA77D81-B78E-49BF-A90F-48CC7132DB45}">
      <dsp:nvSpPr>
        <dsp:cNvPr id="0" name=""/>
        <dsp:cNvSpPr/>
      </dsp:nvSpPr>
      <dsp:spPr>
        <a:xfrm rot="5400000">
          <a:off x="2989388" y="2284172"/>
          <a:ext cx="2496655" cy="2172090"/>
        </a:xfrm>
        <a:prstGeom prst="hexagon">
          <a:avLst>
            <a:gd name="adj" fmla="val 25000"/>
            <a:gd name="vf" fmla="val 115470"/>
          </a:avLst>
        </a:prstGeom>
        <a:solidFill>
          <a:schemeClr val="accent5">
            <a:hueOff val="-2941338"/>
            <a:satOff val="-4091"/>
            <a:lumOff val="-156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a:solidFill>
                <a:schemeClr val="tx1"/>
              </a:solidFill>
            </a:rPr>
            <a:t>Command and staff </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a:solidFill>
                <a:schemeClr val="tx1"/>
              </a:solidFill>
            </a:rPr>
            <a:t>65 students </a:t>
          </a:r>
        </a:p>
        <a:p>
          <a:pPr lvl="0" algn="ctr" defTabSz="577850" rtl="0">
            <a:lnSpc>
              <a:spcPct val="90000"/>
            </a:lnSpc>
            <a:spcBef>
              <a:spcPct val="0"/>
            </a:spcBef>
            <a:spcAft>
              <a:spcPct val="35000"/>
            </a:spcAft>
          </a:pPr>
          <a:r>
            <a:rPr lang="en-US" sz="1300" kern="1200" dirty="0">
              <a:solidFill>
                <a:schemeClr val="tx1"/>
              </a:solidFill>
            </a:rPr>
            <a:t>Length: one year</a:t>
          </a:r>
        </a:p>
        <a:p>
          <a:pPr lvl="0" algn="ctr" defTabSz="577850" rtl="0">
            <a:lnSpc>
              <a:spcPct val="90000"/>
            </a:lnSpc>
            <a:spcBef>
              <a:spcPct val="0"/>
            </a:spcBef>
            <a:spcAft>
              <a:spcPct val="35000"/>
            </a:spcAft>
          </a:pPr>
          <a:r>
            <a:rPr lang="en-US" sz="1300" kern="1200" dirty="0">
              <a:solidFill>
                <a:schemeClr val="tx1"/>
              </a:solidFill>
            </a:rPr>
            <a:t>Grants an MA</a:t>
          </a:r>
        </a:p>
        <a:p>
          <a:pPr lvl="0" algn="ctr" defTabSz="577850" rtl="0">
            <a:lnSpc>
              <a:spcPct val="90000"/>
            </a:lnSpc>
            <a:spcBef>
              <a:spcPct val="0"/>
            </a:spcBef>
            <a:spcAft>
              <a:spcPct val="35000"/>
            </a:spcAft>
          </a:pPr>
          <a:r>
            <a:rPr lang="en-US" sz="1300" kern="1200" dirty="0">
              <a:solidFill>
                <a:schemeClr val="tx1"/>
              </a:solidFill>
            </a:rPr>
            <a:t>For battalion commanders and wing chiefs</a:t>
          </a:r>
          <a:endParaRPr lang="he-IL" sz="1300" kern="1200" dirty="0">
            <a:solidFill>
              <a:schemeClr val="tx1"/>
            </a:solidFill>
          </a:endParaRPr>
        </a:p>
      </dsp:txBody>
      <dsp:txXfrm rot="-5400000">
        <a:off x="3490154" y="2510952"/>
        <a:ext cx="1495122" cy="1718531"/>
      </dsp:txXfrm>
    </dsp:sp>
    <dsp:sp modelId="{E8C20FDF-3EE9-43EB-90C3-0DC88AFEB1D5}">
      <dsp:nvSpPr>
        <dsp:cNvPr id="0" name=""/>
        <dsp:cNvSpPr/>
      </dsp:nvSpPr>
      <dsp:spPr>
        <a:xfrm>
          <a:off x="365402" y="2621220"/>
          <a:ext cx="2696388"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      Operational</a:t>
          </a:r>
          <a:endParaRPr lang="he-IL" sz="2800" kern="1200" dirty="0"/>
        </a:p>
      </dsp:txBody>
      <dsp:txXfrm>
        <a:off x="365402" y="2621220"/>
        <a:ext cx="2696388" cy="1497993"/>
      </dsp:txXfrm>
    </dsp:sp>
    <dsp:sp modelId="{529262F3-22F4-42E4-94EC-01DA908DC01A}">
      <dsp:nvSpPr>
        <dsp:cNvPr id="0" name=""/>
        <dsp:cNvSpPr/>
      </dsp:nvSpPr>
      <dsp:spPr>
        <a:xfrm rot="5400000">
          <a:off x="5335246" y="2284172"/>
          <a:ext cx="2496655" cy="2172090"/>
        </a:xfrm>
        <a:prstGeom prst="hexagon">
          <a:avLst>
            <a:gd name="adj" fmla="val 25000"/>
            <a:gd name="vf" fmla="val 115470"/>
          </a:avLst>
        </a:prstGeom>
        <a:solidFill>
          <a:schemeClr val="accent5">
            <a:hueOff val="-4412007"/>
            <a:satOff val="-6137"/>
            <a:lumOff val="-235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b="1" kern="1200" dirty="0">
              <a:solidFill>
                <a:schemeClr val="tx1"/>
              </a:solidFill>
            </a:rPr>
            <a:t>Command and staff </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a:solidFill>
                <a:schemeClr val="tx1"/>
              </a:solidFill>
            </a:rPr>
            <a:t>40 students </a:t>
          </a:r>
        </a:p>
        <a:p>
          <a:pPr lvl="0" algn="ctr" defTabSz="577850" rtl="0">
            <a:lnSpc>
              <a:spcPct val="90000"/>
            </a:lnSpc>
            <a:spcBef>
              <a:spcPct val="0"/>
            </a:spcBef>
            <a:spcAft>
              <a:spcPct val="35000"/>
            </a:spcAft>
          </a:pPr>
          <a:r>
            <a:rPr lang="en-US" sz="1300" kern="1200" dirty="0">
              <a:solidFill>
                <a:schemeClr val="tx1"/>
              </a:solidFill>
            </a:rPr>
            <a:t>Length: four months</a:t>
          </a:r>
        </a:p>
        <a:p>
          <a:pPr lvl="0" algn="ctr" defTabSz="577850" rtl="0">
            <a:lnSpc>
              <a:spcPct val="90000"/>
            </a:lnSpc>
            <a:spcBef>
              <a:spcPct val="0"/>
            </a:spcBef>
            <a:spcAft>
              <a:spcPct val="35000"/>
            </a:spcAft>
          </a:pPr>
          <a:r>
            <a:rPr lang="en-US" sz="1300" kern="1200" dirty="0">
              <a:solidFill>
                <a:schemeClr val="tx1"/>
              </a:solidFill>
            </a:rPr>
            <a:t>For staff officers</a:t>
          </a:r>
          <a:endParaRPr lang="he-IL" sz="1300" kern="1200" dirty="0">
            <a:solidFill>
              <a:schemeClr val="tx1"/>
            </a:solidFill>
          </a:endParaRPr>
        </a:p>
      </dsp:txBody>
      <dsp:txXfrm rot="-5400000">
        <a:off x="5836012" y="2510952"/>
        <a:ext cx="1495122" cy="1718531"/>
      </dsp:txXfrm>
    </dsp:sp>
    <dsp:sp modelId="{9D18C93B-AE84-4E6F-A6CD-CF11604F1037}">
      <dsp:nvSpPr>
        <dsp:cNvPr id="0" name=""/>
        <dsp:cNvSpPr/>
      </dsp:nvSpPr>
      <dsp:spPr>
        <a:xfrm rot="5400000">
          <a:off x="4166811" y="4403333"/>
          <a:ext cx="2496655" cy="2172090"/>
        </a:xfrm>
        <a:prstGeom prst="hexagon">
          <a:avLst>
            <a:gd name="adj" fmla="val 25000"/>
            <a:gd name="vf" fmla="val 115470"/>
          </a:avLst>
        </a:prstGeom>
        <a:solidFill>
          <a:schemeClr val="accent5">
            <a:hueOff val="-5882676"/>
            <a:satOff val="-8182"/>
            <a:lumOff val="-313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a:solidFill>
                <a:schemeClr val="tx1"/>
              </a:solidFill>
            </a:rPr>
            <a:t>Tactical Command College </a:t>
          </a:r>
        </a:p>
        <a:p>
          <a:pPr lvl="0" algn="ctr" defTabSz="577850" rtl="0">
            <a:lnSpc>
              <a:spcPct val="90000"/>
            </a:lnSpc>
            <a:spcBef>
              <a:spcPct val="0"/>
            </a:spcBef>
            <a:spcAft>
              <a:spcPct val="35000"/>
            </a:spcAft>
          </a:pPr>
          <a:r>
            <a:rPr lang="en-US" sz="1300" kern="1200" dirty="0">
              <a:solidFill>
                <a:schemeClr val="tx1"/>
              </a:solidFill>
            </a:rPr>
            <a:t>70 students * 2</a:t>
          </a:r>
        </a:p>
        <a:p>
          <a:pPr lvl="0" algn="ctr" defTabSz="577850" rtl="0">
            <a:lnSpc>
              <a:spcPct val="90000"/>
            </a:lnSpc>
            <a:spcBef>
              <a:spcPct val="0"/>
            </a:spcBef>
            <a:spcAft>
              <a:spcPct val="35000"/>
            </a:spcAft>
          </a:pPr>
          <a:r>
            <a:rPr lang="en-US" sz="1300" kern="1200" dirty="0">
              <a:solidFill>
                <a:schemeClr val="tx1"/>
              </a:solidFill>
            </a:rPr>
            <a:t>Length: two years</a:t>
          </a:r>
        </a:p>
        <a:p>
          <a:pPr lvl="0" algn="ctr" defTabSz="577850" rtl="0">
            <a:lnSpc>
              <a:spcPct val="90000"/>
            </a:lnSpc>
            <a:spcBef>
              <a:spcPct val="0"/>
            </a:spcBef>
            <a:spcAft>
              <a:spcPct val="35000"/>
            </a:spcAft>
          </a:pPr>
          <a:r>
            <a:rPr lang="en-US" sz="1300" kern="1200" dirty="0">
              <a:solidFill>
                <a:schemeClr val="tx1"/>
              </a:solidFill>
            </a:rPr>
            <a:t>Grants a BA</a:t>
          </a:r>
        </a:p>
        <a:p>
          <a:pPr lvl="0" algn="ctr" defTabSz="577850" rtl="0">
            <a:lnSpc>
              <a:spcPct val="90000"/>
            </a:lnSpc>
            <a:spcBef>
              <a:spcPct val="0"/>
            </a:spcBef>
            <a:spcAft>
              <a:spcPct val="35000"/>
            </a:spcAft>
          </a:pPr>
          <a:r>
            <a:rPr lang="en-US" sz="1300" kern="1200" dirty="0">
              <a:solidFill>
                <a:schemeClr val="tx1"/>
              </a:solidFill>
            </a:rPr>
            <a:t>For ex company commanders</a:t>
          </a:r>
          <a:endParaRPr lang="he-IL" sz="1300" kern="1200" dirty="0">
            <a:solidFill>
              <a:schemeClr val="tx1"/>
            </a:solidFill>
          </a:endParaRPr>
        </a:p>
      </dsp:txBody>
      <dsp:txXfrm rot="-5400000">
        <a:off x="4667577" y="4630113"/>
        <a:ext cx="1495122" cy="1718531"/>
      </dsp:txXfrm>
    </dsp:sp>
    <dsp:sp modelId="{93BC92F0-1D29-4915-9BFB-01A7AF72F3E3}">
      <dsp:nvSpPr>
        <dsp:cNvPr id="0" name=""/>
        <dsp:cNvSpPr/>
      </dsp:nvSpPr>
      <dsp:spPr>
        <a:xfrm>
          <a:off x="6567096" y="4740382"/>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Tactical</a:t>
          </a:r>
          <a:endParaRPr lang="he-IL" sz="2800" kern="1200" dirty="0"/>
        </a:p>
      </dsp:txBody>
      <dsp:txXfrm>
        <a:off x="6567096" y="4740382"/>
        <a:ext cx="2786267" cy="1497993"/>
      </dsp:txXfrm>
    </dsp:sp>
    <dsp:sp modelId="{6B645918-3D86-45C1-8889-98564C4534C0}">
      <dsp:nvSpPr>
        <dsp:cNvPr id="0" name=""/>
        <dsp:cNvSpPr/>
      </dsp:nvSpPr>
      <dsp:spPr>
        <a:xfrm rot="5400000">
          <a:off x="1820953" y="4403333"/>
          <a:ext cx="2496655" cy="2172090"/>
        </a:xfrm>
        <a:prstGeom prst="hexagon">
          <a:avLst>
            <a:gd name="adj" fmla="val 25000"/>
            <a:gd name="vf" fmla="val 115470"/>
          </a:avLst>
        </a:prstGeom>
        <a:solidFill>
          <a:schemeClr val="accent5">
            <a:hueOff val="-7353344"/>
            <a:satOff val="-10228"/>
            <a:lumOff val="-392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a:solidFill>
                <a:schemeClr val="tx1"/>
              </a:solidFill>
            </a:rPr>
            <a:t>NCO and warrant officer training school</a:t>
          </a:r>
        </a:p>
        <a:p>
          <a:pPr lvl="0" algn="ctr" defTabSz="577850" rtl="1">
            <a:lnSpc>
              <a:spcPct val="90000"/>
            </a:lnSpc>
            <a:spcBef>
              <a:spcPct val="0"/>
            </a:spcBef>
            <a:spcAft>
              <a:spcPct val="35000"/>
            </a:spcAft>
          </a:pPr>
          <a:r>
            <a:rPr lang="en-US" sz="1300" kern="1200" dirty="0">
              <a:solidFill>
                <a:schemeClr val="tx1"/>
              </a:solidFill>
            </a:rPr>
            <a:t>34 students</a:t>
          </a:r>
        </a:p>
        <a:p>
          <a:pPr lvl="0" algn="ctr" defTabSz="577850" rtl="1">
            <a:lnSpc>
              <a:spcPct val="90000"/>
            </a:lnSpc>
            <a:spcBef>
              <a:spcPct val="0"/>
            </a:spcBef>
            <a:spcAft>
              <a:spcPct val="35000"/>
            </a:spcAft>
          </a:pPr>
          <a:r>
            <a:rPr lang="en-US" sz="1300" kern="1200" dirty="0">
              <a:solidFill>
                <a:schemeClr val="tx1"/>
              </a:solidFill>
            </a:rPr>
            <a:t>Length: 6 weeks</a:t>
          </a:r>
        </a:p>
        <a:p>
          <a:pPr lvl="0" algn="ctr" defTabSz="577850" rtl="1">
            <a:lnSpc>
              <a:spcPct val="90000"/>
            </a:lnSpc>
            <a:spcBef>
              <a:spcPct val="0"/>
            </a:spcBef>
            <a:spcAft>
              <a:spcPct val="35000"/>
            </a:spcAft>
          </a:pPr>
          <a:r>
            <a:rPr lang="en-US" sz="1300" kern="1200" dirty="0">
              <a:solidFill>
                <a:schemeClr val="tx1"/>
              </a:solidFill>
            </a:rPr>
            <a:t>For Senior NCO</a:t>
          </a:r>
        </a:p>
        <a:p>
          <a:pPr lvl="0" algn="ctr" defTabSz="577850" rtl="1">
            <a:lnSpc>
              <a:spcPct val="90000"/>
            </a:lnSpc>
            <a:spcBef>
              <a:spcPct val="0"/>
            </a:spcBef>
            <a:spcAft>
              <a:spcPct val="35000"/>
            </a:spcAft>
          </a:pPr>
          <a:endParaRPr lang="he-IL" sz="1300" kern="1200" dirty="0">
            <a:solidFill>
              <a:schemeClr val="tx1"/>
            </a:solidFill>
          </a:endParaRPr>
        </a:p>
      </dsp:txBody>
      <dsp:txXfrm rot="-5400000">
        <a:off x="2321719" y="4630113"/>
        <a:ext cx="1495122" cy="1718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C05B-DCF3-4980-9D62-C9592625E9F7}">
      <dsp:nvSpPr>
        <dsp:cNvPr id="0" name=""/>
        <dsp:cNvSpPr/>
      </dsp:nvSpPr>
      <dsp:spPr>
        <a:xfrm>
          <a:off x="3732710" y="1252945"/>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849399-21C0-45AB-8858-357C92A27F56}">
      <dsp:nvSpPr>
        <dsp:cNvPr id="0" name=""/>
        <dsp:cNvSpPr/>
      </dsp:nvSpPr>
      <dsp:spPr>
        <a:xfrm>
          <a:off x="3526183" y="948"/>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Changes in the nature of war</a:t>
          </a:r>
          <a:endParaRPr lang="he-IL" sz="2000" kern="1200" dirty="0"/>
        </a:p>
      </dsp:txBody>
      <dsp:txXfrm>
        <a:off x="3526183" y="948"/>
        <a:ext cx="2098221" cy="1142999"/>
      </dsp:txXfrm>
    </dsp:sp>
    <dsp:sp modelId="{2843581C-2463-469A-BB04-ED664206B533}">
      <dsp:nvSpPr>
        <dsp:cNvPr id="0" name=""/>
        <dsp:cNvSpPr/>
      </dsp:nvSpPr>
      <dsp:spPr>
        <a:xfrm>
          <a:off x="4277549"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C073EC-5C34-4E34-8899-BB6B042CAC00}">
      <dsp:nvSpPr>
        <dsp:cNvPr id="0" name=""/>
        <dsp:cNvSpPr/>
      </dsp:nvSpPr>
      <dsp:spPr>
        <a:xfrm>
          <a:off x="6080620" y="1088571"/>
          <a:ext cx="1988414" cy="1251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err="1"/>
            <a:t>Jointness</a:t>
          </a:r>
          <a:r>
            <a:rPr lang="en-US" sz="2000" kern="1200" dirty="0"/>
            <a:t> on the battleground as well as in the classroom</a:t>
          </a:r>
          <a:endParaRPr lang="he-IL" sz="2000" kern="1200" dirty="0"/>
        </a:p>
      </dsp:txBody>
      <dsp:txXfrm>
        <a:off x="6080620" y="1088571"/>
        <a:ext cx="1988414" cy="1251857"/>
      </dsp:txXfrm>
    </dsp:sp>
    <dsp:sp modelId="{AFB059F2-BE26-49BD-9CFA-1F1BA4E3101F}">
      <dsp:nvSpPr>
        <dsp:cNvPr id="0" name=""/>
        <dsp:cNvSpPr/>
      </dsp:nvSpPr>
      <dsp:spPr>
        <a:xfrm>
          <a:off x="4277549"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D9F786-89F4-45E6-BDDB-8796E3601CEE}">
      <dsp:nvSpPr>
        <dsp:cNvPr id="0" name=""/>
        <dsp:cNvSpPr/>
      </dsp:nvSpPr>
      <dsp:spPr>
        <a:xfrm>
          <a:off x="6080620"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Changing nature of the Israeli society</a:t>
          </a:r>
          <a:endParaRPr lang="he-IL" sz="2000" kern="1200" dirty="0"/>
        </a:p>
      </dsp:txBody>
      <dsp:txXfrm>
        <a:off x="6080620" y="2955471"/>
        <a:ext cx="1988414" cy="1398814"/>
      </dsp:txXfrm>
    </dsp:sp>
    <dsp:sp modelId="{A1EFDFD0-3EF3-47FC-A63F-3C57137A1182}">
      <dsp:nvSpPr>
        <dsp:cNvPr id="0" name=""/>
        <dsp:cNvSpPr/>
      </dsp:nvSpPr>
      <dsp:spPr>
        <a:xfrm>
          <a:off x="3732710" y="2511878"/>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D5B549-012D-472E-80CA-C7BCF60C1DD9}">
      <dsp:nvSpPr>
        <dsp:cNvPr id="0" name=""/>
        <dsp:cNvSpPr/>
      </dsp:nvSpPr>
      <dsp:spPr>
        <a:xfrm>
          <a:off x="3522888" y="4299857"/>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The changing nature of the student (generation X / Y)</a:t>
          </a:r>
          <a:endParaRPr lang="he-IL" sz="2000" kern="1200" dirty="0"/>
        </a:p>
      </dsp:txBody>
      <dsp:txXfrm>
        <a:off x="3522888" y="4299857"/>
        <a:ext cx="2098221" cy="1142999"/>
      </dsp:txXfrm>
    </dsp:sp>
    <dsp:sp modelId="{2CC6037A-A560-418A-9E14-9C23C52EDFB1}">
      <dsp:nvSpPr>
        <dsp:cNvPr id="0" name=""/>
        <dsp:cNvSpPr/>
      </dsp:nvSpPr>
      <dsp:spPr>
        <a:xfrm>
          <a:off x="3187872"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279EAD-5CA4-4BF2-9AB6-5D2E1FB36BF9}">
      <dsp:nvSpPr>
        <dsp:cNvPr id="0" name=""/>
        <dsp:cNvSpPr/>
      </dsp:nvSpPr>
      <dsp:spPr>
        <a:xfrm>
          <a:off x="1074963"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Knowledge and its accessibility</a:t>
          </a:r>
          <a:endParaRPr lang="he-IL" sz="2000" kern="1200" dirty="0"/>
        </a:p>
      </dsp:txBody>
      <dsp:txXfrm>
        <a:off x="1074963" y="2955471"/>
        <a:ext cx="1988414" cy="1398814"/>
      </dsp:txXfrm>
    </dsp:sp>
    <dsp:sp modelId="{695D416D-1BD6-4346-B01E-0DA23873B2F8}">
      <dsp:nvSpPr>
        <dsp:cNvPr id="0" name=""/>
        <dsp:cNvSpPr/>
      </dsp:nvSpPr>
      <dsp:spPr>
        <a:xfrm>
          <a:off x="3187872"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BA39F8-7F98-4639-9D2D-452BC64CAC3C}">
      <dsp:nvSpPr>
        <dsp:cNvPr id="0" name=""/>
        <dsp:cNvSpPr/>
      </dsp:nvSpPr>
      <dsp:spPr>
        <a:xfrm>
          <a:off x="1074963" y="10885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a:t>IDF Colleges Vs. the Northern Corps</a:t>
          </a:r>
          <a:endParaRPr lang="he-IL" sz="2000" kern="1200" dirty="0"/>
        </a:p>
      </dsp:txBody>
      <dsp:txXfrm>
        <a:off x="1074963" y="1088571"/>
        <a:ext cx="1988414" cy="139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066799" y="2709333"/>
        <a:ext cx="3962400"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5380-61C7-4CCE-8156-96FA7735A9EA}">
      <dsp:nvSpPr>
        <dsp:cNvPr id="0" name=""/>
        <dsp:cNvSpPr/>
      </dsp:nvSpPr>
      <dsp:spPr>
        <a:xfrm>
          <a:off x="3657600" y="0"/>
          <a:ext cx="18288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100000"/>
            </a:lnSpc>
            <a:spcBef>
              <a:spcPct val="0"/>
            </a:spcBef>
            <a:spcAft>
              <a:spcPct val="35000"/>
            </a:spcAft>
          </a:pPr>
          <a:endParaRPr lang="he-IL" sz="20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657600" y="0"/>
        <a:ext cx="1828800" cy="1095370"/>
      </dsp:txXfrm>
    </dsp:sp>
    <dsp:sp modelId="{8E15F73B-25B9-4F27-B062-3D34C6A05FCC}">
      <dsp:nvSpPr>
        <dsp:cNvPr id="0" name=""/>
        <dsp:cNvSpPr/>
      </dsp:nvSpPr>
      <dsp:spPr>
        <a:xfrm>
          <a:off x="2743200" y="1095370"/>
          <a:ext cx="36576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383280" y="1095370"/>
        <a:ext cx="2377440" cy="1095370"/>
      </dsp:txXfrm>
    </dsp:sp>
    <dsp:sp modelId="{396878E5-E5E2-4271-B0F7-9418236F4422}">
      <dsp:nvSpPr>
        <dsp:cNvPr id="0" name=""/>
        <dsp:cNvSpPr/>
      </dsp:nvSpPr>
      <dsp:spPr>
        <a:xfrm>
          <a:off x="1828800" y="2190741"/>
          <a:ext cx="54864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788919" y="2190741"/>
        <a:ext cx="3566160" cy="1095370"/>
      </dsp:txXfrm>
    </dsp:sp>
    <dsp:sp modelId="{4FCE1871-FA85-44FC-9F32-4106DB93ADFE}">
      <dsp:nvSpPr>
        <dsp:cNvPr id="0" name=""/>
        <dsp:cNvSpPr/>
      </dsp:nvSpPr>
      <dsp:spPr>
        <a:xfrm>
          <a:off x="914400" y="3286112"/>
          <a:ext cx="73152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194559" y="3286112"/>
        <a:ext cx="4754880" cy="1095370"/>
      </dsp:txXfrm>
    </dsp:sp>
    <dsp:sp modelId="{40810EC4-F1D0-49E2-8A30-3FF008DF8C75}">
      <dsp:nvSpPr>
        <dsp:cNvPr id="0" name=""/>
        <dsp:cNvSpPr/>
      </dsp:nvSpPr>
      <dsp:spPr>
        <a:xfrm>
          <a:off x="0" y="4381483"/>
          <a:ext cx="91440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1600199" y="4381483"/>
        <a:ext cx="5943600" cy="109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C24D-9DA4-47DC-B2A1-307B9B444AFD}">
      <dsp:nvSpPr>
        <dsp:cNvPr id="0" name=""/>
        <dsp:cNvSpPr/>
      </dsp:nvSpPr>
      <dsp:spPr>
        <a:xfrm>
          <a:off x="3413046" y="595460"/>
          <a:ext cx="4074136" cy="4074136"/>
        </a:xfrm>
        <a:prstGeom prst="blockArc">
          <a:avLst>
            <a:gd name="adj1" fmla="val 12600000"/>
            <a:gd name="adj2" fmla="val 16200000"/>
            <a:gd name="adj3" fmla="val 453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1343F-3C0C-4014-A590-26C54203E5B3}">
      <dsp:nvSpPr>
        <dsp:cNvPr id="0" name=""/>
        <dsp:cNvSpPr/>
      </dsp:nvSpPr>
      <dsp:spPr>
        <a:xfrm>
          <a:off x="3413046" y="595460"/>
          <a:ext cx="4074136" cy="4074136"/>
        </a:xfrm>
        <a:prstGeom prst="blockArc">
          <a:avLst>
            <a:gd name="adj1" fmla="val 9000000"/>
            <a:gd name="adj2" fmla="val 12600000"/>
            <a:gd name="adj3" fmla="val 453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49D44-82C1-4586-9CF1-17396668A86F}">
      <dsp:nvSpPr>
        <dsp:cNvPr id="0" name=""/>
        <dsp:cNvSpPr/>
      </dsp:nvSpPr>
      <dsp:spPr>
        <a:xfrm>
          <a:off x="3413046" y="595460"/>
          <a:ext cx="4074136" cy="4074136"/>
        </a:xfrm>
        <a:prstGeom prst="blockArc">
          <a:avLst>
            <a:gd name="adj1" fmla="val 5400000"/>
            <a:gd name="adj2" fmla="val 9000000"/>
            <a:gd name="adj3" fmla="val 453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BE14-42D3-4E69-BE4D-677346A2C99C}">
      <dsp:nvSpPr>
        <dsp:cNvPr id="0" name=""/>
        <dsp:cNvSpPr/>
      </dsp:nvSpPr>
      <dsp:spPr>
        <a:xfrm>
          <a:off x="3413046" y="595460"/>
          <a:ext cx="4074136" cy="4074136"/>
        </a:xfrm>
        <a:prstGeom prst="blockArc">
          <a:avLst>
            <a:gd name="adj1" fmla="val 1800000"/>
            <a:gd name="adj2" fmla="val 5400000"/>
            <a:gd name="adj3" fmla="val 453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3D1D8-6BF6-4746-B06C-EF56DA97D8FB}">
      <dsp:nvSpPr>
        <dsp:cNvPr id="0" name=""/>
        <dsp:cNvSpPr/>
      </dsp:nvSpPr>
      <dsp:spPr>
        <a:xfrm>
          <a:off x="3413046" y="595460"/>
          <a:ext cx="4074136" cy="4074136"/>
        </a:xfrm>
        <a:prstGeom prst="blockArc">
          <a:avLst>
            <a:gd name="adj1" fmla="val 19800000"/>
            <a:gd name="adj2" fmla="val 1800000"/>
            <a:gd name="adj3" fmla="val 453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1B9ED-0E2C-4617-B0B2-F6C927BA2B7F}">
      <dsp:nvSpPr>
        <dsp:cNvPr id="0" name=""/>
        <dsp:cNvSpPr/>
      </dsp:nvSpPr>
      <dsp:spPr>
        <a:xfrm>
          <a:off x="3413046" y="595460"/>
          <a:ext cx="4074136" cy="4074136"/>
        </a:xfrm>
        <a:prstGeom prst="blockArc">
          <a:avLst>
            <a:gd name="adj1" fmla="val 16200000"/>
            <a:gd name="adj2" fmla="val 19800000"/>
            <a:gd name="adj3" fmla="val 45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BCD7B5-4E8F-4155-B8C2-79F238C3EB1C}">
      <dsp:nvSpPr>
        <dsp:cNvPr id="0" name=""/>
        <dsp:cNvSpPr/>
      </dsp:nvSpPr>
      <dsp:spPr>
        <a:xfrm>
          <a:off x="4410530" y="1608791"/>
          <a:ext cx="2079167" cy="20474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a:t>Student</a:t>
          </a:r>
          <a:endParaRPr lang="he-IL" sz="3200" kern="1200" dirty="0"/>
        </a:p>
      </dsp:txBody>
      <dsp:txXfrm>
        <a:off x="4715017" y="1908637"/>
        <a:ext cx="1470193" cy="1447782"/>
      </dsp:txXfrm>
    </dsp:sp>
    <dsp:sp modelId="{9F4C8613-F8B2-43DD-A480-61B53B97BB1A}">
      <dsp:nvSpPr>
        <dsp:cNvPr id="0" name=""/>
        <dsp:cNvSpPr/>
      </dsp:nvSpPr>
      <dsp:spPr>
        <a:xfrm>
          <a:off x="4809300" y="784"/>
          <a:ext cx="1281628" cy="12816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Leadership &amp; command</a:t>
          </a:r>
          <a:endParaRPr lang="he-IL" sz="1200" kern="1200" dirty="0"/>
        </a:p>
      </dsp:txBody>
      <dsp:txXfrm>
        <a:off x="4996990" y="188474"/>
        <a:ext cx="906248" cy="906248"/>
      </dsp:txXfrm>
    </dsp:sp>
    <dsp:sp modelId="{A65F3938-0B9F-40C6-B7A7-DBDA349B65B1}">
      <dsp:nvSpPr>
        <dsp:cNvPr id="0" name=""/>
        <dsp:cNvSpPr/>
      </dsp:nvSpPr>
      <dsp:spPr>
        <a:xfrm>
          <a:off x="6533495" y="996249"/>
          <a:ext cx="1281628" cy="1281628"/>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Analytical ability</a:t>
          </a:r>
          <a:endParaRPr lang="he-IL" sz="1200" kern="1200" dirty="0"/>
        </a:p>
      </dsp:txBody>
      <dsp:txXfrm>
        <a:off x="6721185" y="1183939"/>
        <a:ext cx="906248" cy="906248"/>
      </dsp:txXfrm>
    </dsp:sp>
    <dsp:sp modelId="{A72E3CD9-8FB7-4FC6-9884-FE977ED8649F}">
      <dsp:nvSpPr>
        <dsp:cNvPr id="0" name=""/>
        <dsp:cNvSpPr/>
      </dsp:nvSpPr>
      <dsp:spPr>
        <a:xfrm>
          <a:off x="6533495" y="2987178"/>
          <a:ext cx="1281628" cy="1281628"/>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Initiative</a:t>
          </a:r>
          <a:endParaRPr lang="he-IL" sz="1200" kern="1200" dirty="0"/>
        </a:p>
      </dsp:txBody>
      <dsp:txXfrm>
        <a:off x="6721185" y="3174868"/>
        <a:ext cx="906248" cy="906248"/>
      </dsp:txXfrm>
    </dsp:sp>
    <dsp:sp modelId="{D00C11A7-1E50-4B7D-A246-463109458F64}">
      <dsp:nvSpPr>
        <dsp:cNvPr id="0" name=""/>
        <dsp:cNvSpPr/>
      </dsp:nvSpPr>
      <dsp:spPr>
        <a:xfrm>
          <a:off x="4809300" y="3982643"/>
          <a:ext cx="1281628" cy="1281628"/>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Interpersonal &amp; organizational skills</a:t>
          </a:r>
          <a:endParaRPr lang="he-IL" sz="1200" kern="1200" dirty="0"/>
        </a:p>
      </dsp:txBody>
      <dsp:txXfrm>
        <a:off x="4996990" y="4170333"/>
        <a:ext cx="906248" cy="906248"/>
      </dsp:txXfrm>
    </dsp:sp>
    <dsp:sp modelId="{B8153965-9F16-4FFD-9978-49113637A560}">
      <dsp:nvSpPr>
        <dsp:cNvPr id="0" name=""/>
        <dsp:cNvSpPr/>
      </dsp:nvSpPr>
      <dsp:spPr>
        <a:xfrm>
          <a:off x="3085104" y="2987178"/>
          <a:ext cx="1281628" cy="1281628"/>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Learning skills</a:t>
          </a:r>
          <a:endParaRPr lang="he-IL" sz="1200" kern="1200" dirty="0"/>
        </a:p>
      </dsp:txBody>
      <dsp:txXfrm>
        <a:off x="3272794" y="3174868"/>
        <a:ext cx="906248" cy="906248"/>
      </dsp:txXfrm>
    </dsp:sp>
    <dsp:sp modelId="{A9CF6591-B4FD-451F-A39D-F85E82DBAD3B}">
      <dsp:nvSpPr>
        <dsp:cNvPr id="0" name=""/>
        <dsp:cNvSpPr/>
      </dsp:nvSpPr>
      <dsp:spPr>
        <a:xfrm>
          <a:off x="3085104" y="996249"/>
          <a:ext cx="1281628" cy="128162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Standards of values </a:t>
          </a:r>
          <a:endParaRPr lang="he-IL" sz="1200" kern="1200" dirty="0"/>
        </a:p>
      </dsp:txBody>
      <dsp:txXfrm>
        <a:off x="3272794" y="1183939"/>
        <a:ext cx="906248" cy="90624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כ'/אדר ב/תשע"ט</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t>33</a:t>
            </a:fld>
            <a:endParaRPr lang="he-IL"/>
          </a:p>
        </p:txBody>
      </p:sp>
    </p:spTree>
    <p:extLst>
      <p:ext uri="{BB962C8B-B14F-4D97-AF65-F5344CB8AC3E}">
        <p14:creationId xmlns:p14="http://schemas.microsoft.com/office/powerpoint/2010/main"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כ'/אדר ב/תשע"ט</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כ'/אדר ב/תשע"ט</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6"/>
          <p:cNvSpPr>
            <a:spLocks noGrp="1"/>
          </p:cNvSpPr>
          <p:nvPr>
            <p:ph type="sldNum" sz="quarter" idx="10"/>
          </p:nvPr>
        </p:nvSpPr>
        <p:spPr/>
        <p:txBody>
          <a:bodyPr/>
          <a:lstStyle>
            <a:lvl1pPr eaLnBrk="0" hangingPunct="0">
              <a:defRPr/>
            </a:lvl1pPr>
          </a:lstStyle>
          <a:p>
            <a:pPr>
              <a:defRPr/>
            </a:pPr>
            <a:fld id="{F38F2476-A4B0-43B7-95DD-16235718A80E}" type="slidenum">
              <a:rPr lang="he-IL" altLang="he-IL"/>
              <a:pPr>
                <a:defRPr/>
              </a:pPr>
              <a:t>‹#›</a:t>
            </a:fld>
            <a:endParaRPr lang="he-IL" altLang="he-IL"/>
          </a:p>
        </p:txBody>
      </p:sp>
    </p:spTree>
    <p:extLst>
      <p:ext uri="{BB962C8B-B14F-4D97-AF65-F5344CB8AC3E}">
        <p14:creationId xmlns:p14="http://schemas.microsoft.com/office/powerpoint/2010/main" val="1721554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a:solidFill>
                  <a:prstClr val="black"/>
                </a:solidFill>
                <a:latin typeface="+mn-lt"/>
                <a:cs typeface="Guttman Hatzvi" pitchFamily="2" charset="-79"/>
              </a:rPr>
              <a:t>IDF</a:t>
            </a:r>
            <a:r>
              <a:rPr lang="en-US" sz="1100" b="1" kern="0" baseline="0" dirty="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a:solidFill>
                  <a:prstClr val="black"/>
                </a:solidFill>
                <a:latin typeface="+mn-lt"/>
                <a:cs typeface="Guttman Hatzvi" pitchFamily="2" charset="-79"/>
              </a:rPr>
              <a:t> Slide  </a:t>
            </a:r>
            <a:r>
              <a:rPr lang="he-IL" sz="1100" b="1" kern="0" dirty="0">
                <a:solidFill>
                  <a:prstClr val="black"/>
                </a:solidFill>
                <a:latin typeface="Guttman Hatzvi" pitchFamily="2" charset="-79"/>
                <a:cs typeface="Guttman Hatzvi" pitchFamily="2" charset="-79"/>
              </a:rPr>
              <a:t> </a:t>
            </a:r>
          </a:p>
        </p:txBody>
      </p:sp>
      <p:pic>
        <p:nvPicPr>
          <p:cNvPr id="17" name="תמונה 16"/>
          <p:cNvPicPr/>
          <p:nvPr userDrawn="1"/>
        </p:nvPicPr>
        <p:blipFill>
          <a:blip r:embed="rId6">
            <a:extLst>
              <a:ext uri="{BEBA8EAE-BF5A-486C-A8C5-ECC9F3942E4B}">
                <a14:imgProps xmlns:a14="http://schemas.microsoft.com/office/drawing/2010/main">
                  <a14:imgLayer r:embed="rId7">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Introduction to the 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MAJ </a:t>
            </a:r>
            <a:r>
              <a:rPr lang="en-US" sz="3200" b="1" dirty="0" err="1">
                <a:latin typeface="+mn-lt"/>
              </a:rPr>
              <a:t>Ido</a:t>
            </a:r>
            <a:r>
              <a:rPr lang="en-US" sz="3200" b="1" dirty="0">
                <a:latin typeface="+mn-lt"/>
              </a:rPr>
              <a:t> </a:t>
            </a:r>
            <a:r>
              <a:rPr lang="en-US" sz="3200" b="1" dirty="0" err="1">
                <a:latin typeface="+mn-lt"/>
              </a:rPr>
              <a:t>Soceanu</a:t>
            </a:r>
            <a:r>
              <a:rPr lang="en-US" sz="3200" b="1" dirty="0">
                <a:latin typeface="+mn-lt"/>
              </a:rPr>
              <a:t>, </a:t>
            </a:r>
            <a:r>
              <a:rPr lang="en-US" sz="3200" b="1" dirty="0" smtClean="0">
                <a:latin typeface="+mn-lt"/>
              </a:rPr>
              <a:t>March 28, 2019</a:t>
            </a:r>
            <a:endParaRPr lang="en-US" sz="3200" b="1" dirty="0">
              <a:latin typeface="+mn-lt"/>
            </a:endParaRPr>
          </a:p>
        </p:txBody>
      </p:sp>
    </p:spTree>
    <p:extLst>
      <p:ext uri="{BB962C8B-B14F-4D97-AF65-F5344CB8AC3E}">
        <p14:creationId xmlns:p14="http://schemas.microsoft.com/office/powerpoint/2010/main" val="316206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err="1" smtClean="0">
                <a:latin typeface="Segoe UI" panose="020B0502040204020203" pitchFamily="34" charset="0"/>
                <a:ea typeface="Segoe UI" panose="020B0502040204020203" pitchFamily="34" charset="0"/>
                <a:cs typeface="Segoe UI" panose="020B0502040204020203" pitchFamily="34" charset="0"/>
              </a:rPr>
              <a:t>Itai</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smtClean="0">
                <a:latin typeface="Segoe UI" panose="020B0502040204020203" pitchFamily="34" charset="0"/>
                <a:ea typeface="Segoe UI" panose="020B0502040204020203" pitchFamily="34" charset="0"/>
                <a:cs typeface="Segoe UI" panose="020B0502040204020203" pitchFamily="34" charset="0"/>
              </a:rPr>
              <a:t>Veruv</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Dr. </a:t>
            </a:r>
            <a:r>
              <a:rPr lang="en-US" sz="1050" dirty="0" err="1">
                <a:latin typeface="Segoe UI" panose="020B0502040204020203" pitchFamily="34" charset="0"/>
                <a:ea typeface="Segoe UI" panose="020B0502040204020203" pitchFamily="34" charset="0"/>
                <a:cs typeface="Segoe UI" panose="020B0502040204020203" pitchFamily="34" charset="0"/>
              </a:rPr>
              <a:t>Yair</a:t>
            </a:r>
            <a:r>
              <a:rPr lang="en-US" sz="1050" dirty="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58971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Tactical Command College</a:t>
            </a:r>
          </a:p>
        </p:txBody>
      </p:sp>
      <p:pic>
        <p:nvPicPr>
          <p:cNvPr id="21" name="תמונה 20"/>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227008" y="1886857"/>
            <a:ext cx="2700868" cy="3355361"/>
          </a:xfrm>
          <a:prstGeom prst="rect">
            <a:avLst/>
          </a:prstGeom>
        </p:spPr>
      </p:pic>
    </p:spTree>
    <p:extLst>
      <p:ext uri="{BB962C8B-B14F-4D97-AF65-F5344CB8AC3E}">
        <p14:creationId xmlns:p14="http://schemas.microsoft.com/office/powerpoint/2010/main" val="286499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292254" y="4950672"/>
            <a:ext cx="8570375"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a:t>Enabling a vast level of understanding of the military profession within the core of young infantry officers.</a:t>
            </a:r>
          </a:p>
          <a:p>
            <a:pPr algn="ctr" rtl="0">
              <a:lnSpc>
                <a:spcPct val="170000"/>
              </a:lnSpc>
              <a:buFont typeface="Wingdings" panose="05000000000000000000" pitchFamily="2" charset="2"/>
              <a:buNone/>
              <a:defRPr/>
            </a:pPr>
            <a:r>
              <a:rPr lang="en-US" altLang="he-IL" sz="3200" dirty="0">
                <a:cs typeface="David" panose="020E0502060401010101" pitchFamily="34" charset="-79"/>
              </a:rPr>
              <a:t>Preparing young company commanders for tactical command positions and entrenching the IDF values in them </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77382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tretch>
            <a:fillRect/>
          </a:stretch>
        </p:blipFill>
        <p:spPr>
          <a:xfrm>
            <a:off x="4808944" y="1807667"/>
            <a:ext cx="7399840" cy="4939393"/>
          </a:xfrm>
          <a:prstGeom prst="rect">
            <a:avLst/>
          </a:prstGeom>
          <a:effectLst>
            <a:softEdge rad="279400"/>
          </a:effectLst>
        </p:spPr>
      </p:pic>
      <p:sp>
        <p:nvSpPr>
          <p:cNvPr id="5" name="כותרת 1"/>
          <p:cNvSpPr txBox="1">
            <a:spLocks/>
          </p:cNvSpPr>
          <p:nvPr/>
        </p:nvSpPr>
        <p:spPr>
          <a:xfrm>
            <a:off x="1148442" y="72051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Goals</a:t>
            </a:r>
            <a:endParaRPr lang="he-IL" sz="3200" b="1" dirty="0">
              <a:latin typeface="+mn-lt"/>
            </a:endParaRPr>
          </a:p>
        </p:txBody>
      </p:sp>
      <p:sp>
        <p:nvSpPr>
          <p:cNvPr id="4" name="Shape 88"/>
          <p:cNvSpPr txBox="1">
            <a:spLocks/>
          </p:cNvSpPr>
          <p:nvPr/>
        </p:nvSpPr>
        <p:spPr>
          <a:xfrm>
            <a:off x="1" y="5659524"/>
            <a:ext cx="4908176"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rtl="0">
              <a:lnSpc>
                <a:spcPct val="170000"/>
              </a:lnSpc>
              <a:buFont typeface="+mj-lt"/>
              <a:buAutoNum type="arabicPeriod"/>
              <a:defRPr/>
            </a:pPr>
            <a:r>
              <a:rPr lang="en-US" altLang="he-IL" sz="1800" dirty="0"/>
              <a:t>The Tactical Command College shall serve as the “beating heart” for exceptional commanders</a:t>
            </a:r>
          </a:p>
          <a:p>
            <a:pPr marL="514350" indent="-514350" algn="l" rtl="0">
              <a:lnSpc>
                <a:spcPct val="170000"/>
              </a:lnSpc>
              <a:buFont typeface="+mj-lt"/>
              <a:buAutoNum type="arabicPeriod"/>
              <a:defRPr/>
            </a:pPr>
            <a:r>
              <a:rPr lang="en-US" altLang="he-IL" sz="1800" dirty="0">
                <a:cs typeface="David" panose="020E0502060401010101" pitchFamily="34" charset="-79"/>
              </a:rPr>
              <a:t>The college shall be a leader in its field, ever learning and improving.</a:t>
            </a:r>
          </a:p>
          <a:p>
            <a:pPr marL="514350" indent="-514350" algn="l" rtl="0">
              <a:lnSpc>
                <a:spcPct val="170000"/>
              </a:lnSpc>
              <a:buFont typeface="+mj-lt"/>
              <a:buAutoNum type="arabicPeriod"/>
              <a:defRPr/>
            </a:pPr>
            <a:r>
              <a:rPr lang="en-US" altLang="he-IL" sz="1800" dirty="0">
                <a:cs typeface="David" panose="020E0502060401010101" pitchFamily="34" charset="-79"/>
              </a:rPr>
              <a:t>The college shall serve as a leading organization teaching decision making skills on the tactical level of the battlefield</a:t>
            </a:r>
          </a:p>
          <a:p>
            <a:pPr marL="514350" indent="-514350" algn="l" rtl="0">
              <a:lnSpc>
                <a:spcPct val="170000"/>
              </a:lnSpc>
              <a:buFont typeface="+mj-lt"/>
              <a:buAutoNum type="arabicPeriod"/>
              <a:defRPr/>
            </a:pPr>
            <a:r>
              <a:rPr lang="en-US" altLang="he-IL" sz="1800" dirty="0">
                <a:cs typeface="David" panose="020E0502060401010101" pitchFamily="34" charset="-79"/>
              </a:rPr>
              <a:t>The Tactical Command Collage culture will incorporate physical fitness as a stepping stone</a:t>
            </a:r>
          </a:p>
          <a:p>
            <a:pPr marL="342900" indent="-342900" algn="l" rtl="0">
              <a:lnSpc>
                <a:spcPct val="170000"/>
              </a:lnSpc>
              <a:buFont typeface="+mj-lt"/>
              <a:buAutoNum type="arabicPeriod"/>
              <a:defRPr/>
            </a:pPr>
            <a:endParaRPr lang="en-US" altLang="he-IL" sz="1050" dirty="0">
              <a:cs typeface="David" panose="020E0502060401010101" pitchFamily="34" charset="-79"/>
            </a:endParaRPr>
          </a:p>
        </p:txBody>
      </p:sp>
    </p:spTree>
    <p:extLst>
      <p:ext uri="{BB962C8B-B14F-4D97-AF65-F5344CB8AC3E}">
        <p14:creationId xmlns:p14="http://schemas.microsoft.com/office/powerpoint/2010/main" val="24425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0" y="692331"/>
            <a:ext cx="5003075" cy="5786848"/>
            <a:chOff x="1750424" y="182879"/>
            <a:chExt cx="6048102" cy="6401620"/>
          </a:xfrm>
          <a:scene3d>
            <a:camera prst="perspectiveFront" fov="3300000">
              <a:rot lat="486000" lon="19530000" rev="174000"/>
            </a:camera>
            <a:lightRig rig="harsh" dir="t">
              <a:rot lat="0" lon="0" rev="3000000"/>
            </a:lightRig>
          </a:scene3d>
        </p:grpSpPr>
        <p:grpSp>
          <p:nvGrpSpPr>
            <p:cNvPr id="5" name="קבוצה 4"/>
            <p:cNvGrpSpPr/>
            <p:nvPr/>
          </p:nvGrpSpPr>
          <p:grpSpPr>
            <a:xfrm>
              <a:off x="1750424" y="3762921"/>
              <a:ext cx="6048102" cy="2821578"/>
              <a:chOff x="2704011" y="3762921"/>
              <a:chExt cx="4127864" cy="2821578"/>
            </a:xfrm>
          </p:grpSpPr>
          <p:sp>
            <p:nvSpPr>
              <p:cNvPr id="3" name="חץ למטה 2"/>
              <p:cNvSpPr/>
              <p:nvPr/>
            </p:nvSpPr>
            <p:spPr>
              <a:xfrm>
                <a:off x="4767943"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t>The Character Axis</a:t>
                </a:r>
              </a:p>
              <a:p>
                <a:pPr algn="ctr"/>
                <a:r>
                  <a:rPr lang="en-US" sz="1200" dirty="0"/>
                  <a:t>(leadership and values)</a:t>
                </a:r>
                <a:endParaRPr lang="he-IL" sz="1200" dirty="0"/>
              </a:p>
            </p:txBody>
          </p:sp>
          <p:sp>
            <p:nvSpPr>
              <p:cNvPr id="4" name="חץ למטה 3"/>
              <p:cNvSpPr/>
              <p:nvPr/>
            </p:nvSpPr>
            <p:spPr>
              <a:xfrm>
                <a:off x="2704011"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t>The Professional Axis</a:t>
                </a:r>
              </a:p>
              <a:p>
                <a:pPr algn="ctr" rtl="0"/>
                <a:r>
                  <a:rPr lang="en-US" sz="1200" dirty="0"/>
                  <a:t>(professionalism)</a:t>
                </a:r>
                <a:endParaRPr lang="he-IL" sz="1200" dirty="0"/>
              </a:p>
            </p:txBody>
          </p:sp>
        </p:grpSp>
        <p:sp>
          <p:nvSpPr>
            <p:cNvPr id="2" name="אליפסה 1"/>
            <p:cNvSpPr/>
            <p:nvPr/>
          </p:nvSpPr>
          <p:spPr>
            <a:xfrm>
              <a:off x="2586446" y="182879"/>
              <a:ext cx="4376057" cy="4415245"/>
            </a:xfrm>
            <a:prstGeom prst="ellipse">
              <a:avLst/>
            </a:prstGeom>
            <a:solidFill>
              <a:schemeClr val="accent6"/>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The Commander</a:t>
              </a:r>
            </a:p>
            <a:p>
              <a:pPr algn="ctr"/>
              <a:r>
                <a:rPr lang="en-US" sz="2400" dirty="0"/>
                <a:t>Identifies the change needed and leads it</a:t>
              </a:r>
              <a:endParaRPr lang="he-IL" sz="2400" dirty="0"/>
            </a:p>
          </p:txBody>
        </p:sp>
      </p:grpSp>
      <p:sp>
        <p:nvSpPr>
          <p:cNvPr id="7" name="כותרת 1"/>
          <p:cNvSpPr txBox="1">
            <a:spLocks/>
          </p:cNvSpPr>
          <p:nvPr/>
        </p:nvSpPr>
        <p:spPr>
          <a:xfrm>
            <a:off x="1227907" y="14345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Developing Military Leadership</a:t>
            </a:r>
          </a:p>
        </p:txBody>
      </p:sp>
      <p:pic>
        <p:nvPicPr>
          <p:cNvPr id="1026" name="Picture 2" descr="Image result for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209" y="3843584"/>
            <a:ext cx="4834144" cy="272057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0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Command and Staff “</a:t>
            </a:r>
            <a:r>
              <a:rPr lang="en-US" sz="3200" b="1" dirty="0" err="1">
                <a:latin typeface="+mn-lt"/>
              </a:rPr>
              <a:t>Alon</a:t>
            </a:r>
            <a:r>
              <a:rPr lang="en-US" sz="3200" b="1" dirty="0">
                <a:latin typeface="+mn-lt"/>
              </a:rPr>
              <a:t>” Course</a:t>
            </a:r>
            <a:endParaRPr lang="he-IL" sz="3200" b="1" dirty="0">
              <a:latin typeface="+mn-lt"/>
            </a:endParaRPr>
          </a:p>
        </p:txBody>
      </p:sp>
      <p:pic>
        <p:nvPicPr>
          <p:cNvPr id="23" name="תמונה 22"/>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611310" y="1944914"/>
            <a:ext cx="2092804" cy="3505447"/>
          </a:xfrm>
          <a:prstGeom prst="rect">
            <a:avLst/>
          </a:prstGeom>
        </p:spPr>
      </p:pic>
    </p:spTree>
    <p:extLst>
      <p:ext uri="{BB962C8B-B14F-4D97-AF65-F5344CB8AC3E}">
        <p14:creationId xmlns:p14="http://schemas.microsoft.com/office/powerpoint/2010/main" val="368535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442996" y="4937152"/>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a:t>The “</a:t>
            </a:r>
            <a:r>
              <a:rPr lang="en-US" altLang="he-IL" sz="2400" dirty="0" err="1"/>
              <a:t>Alon</a:t>
            </a:r>
            <a:r>
              <a:rPr lang="en-US" altLang="he-IL" sz="2400" dirty="0"/>
              <a:t>” command and staff course shall train and to prepare the IDF future battalion and flight squadron commanders to their positions </a:t>
            </a:r>
          </a:p>
          <a:p>
            <a:pPr algn="ctr" rtl="0">
              <a:lnSpc>
                <a:spcPct val="170000"/>
              </a:lnSpc>
              <a:buNone/>
              <a:defRPr/>
            </a:pPr>
            <a:r>
              <a:rPr lang="en-US" altLang="he-IL" sz="2400" dirty="0">
                <a:cs typeface="David" panose="020E0502060401010101" pitchFamily="34" charset="-79"/>
              </a:rPr>
              <a:t>The course will </a:t>
            </a:r>
            <a:r>
              <a:rPr lang="en-US" altLang="he-IL" sz="2400" dirty="0"/>
              <a:t>advance the officers knowledge in the military profession, focusing on the relationship between the tactical level and the operational \ strategic level. The course will also </a:t>
            </a:r>
            <a:r>
              <a:rPr lang="en-US" altLang="he-IL" sz="2400" dirty="0">
                <a:cs typeface="David" panose="020E0502060401010101" pitchFamily="34" charset="-79"/>
              </a:rPr>
              <a:t>develop personal leadership skills and enhance </a:t>
            </a:r>
            <a:r>
              <a:rPr lang="en-US" altLang="he-IL" sz="2400" dirty="0" err="1">
                <a:cs typeface="David" panose="020E0502060401010101" pitchFamily="34" charset="-79"/>
              </a:rPr>
              <a:t>jointness</a:t>
            </a:r>
            <a:r>
              <a:rPr lang="en-US" altLang="he-IL" sz="2400" dirty="0">
                <a:cs typeface="David" panose="020E0502060401010101" pitchFamily="34" charset="-79"/>
              </a:rPr>
              <a:t> between the services</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00051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6" y="3238861"/>
            <a:ext cx="7503885" cy="3365609"/>
          </a:xfrm>
          <a:prstGeom prst="rect">
            <a:avLst/>
          </a:prstGeom>
          <a:effectLst>
            <a:softEdge rad="63500"/>
          </a:effectLst>
        </p:spPr>
      </p:pic>
      <p:sp>
        <p:nvSpPr>
          <p:cNvPr id="4" name="Shape 88"/>
          <p:cNvSpPr txBox="1">
            <a:spLocks/>
          </p:cNvSpPr>
          <p:nvPr/>
        </p:nvSpPr>
        <p:spPr>
          <a:xfrm>
            <a:off x="502867" y="1865940"/>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a:t>The “</a:t>
            </a:r>
            <a:r>
              <a:rPr lang="en-US" altLang="he-IL" sz="2400" dirty="0" err="1"/>
              <a:t>Alon</a:t>
            </a:r>
            <a:r>
              <a:rPr lang="en-US" altLang="he-IL" sz="2400" dirty="0"/>
              <a:t>” course shall establish a professional infrastructure and language between the services as well as enhance physical fitness capabilities and the professional knowledge in this subject   </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5911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Command and staff “</a:t>
            </a:r>
            <a:r>
              <a:rPr lang="en-US" sz="3200" b="1" dirty="0" err="1">
                <a:latin typeface="+mn-lt"/>
              </a:rPr>
              <a:t>Afek</a:t>
            </a:r>
            <a:r>
              <a:rPr lang="en-US" sz="3200" b="1" dirty="0">
                <a:latin typeface="+mn-lt"/>
              </a:rPr>
              <a:t>” Course</a:t>
            </a:r>
            <a:endParaRPr lang="he-IL" sz="3200" b="1" dirty="0">
              <a:latin typeface="+mn-lt"/>
            </a:endParaRPr>
          </a:p>
        </p:txBody>
      </p:sp>
      <p:pic>
        <p:nvPicPr>
          <p:cNvPr id="24" name="תמונה 23"/>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433769" y="1751093"/>
            <a:ext cx="2287345" cy="3359924"/>
          </a:xfrm>
          <a:prstGeom prst="rect">
            <a:avLst/>
          </a:prstGeom>
        </p:spPr>
      </p:pic>
    </p:spTree>
    <p:extLst>
      <p:ext uri="{BB962C8B-B14F-4D97-AF65-F5344CB8AC3E}">
        <p14:creationId xmlns:p14="http://schemas.microsoft.com/office/powerpoint/2010/main" val="241046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Vision and Mission</a:t>
            </a:r>
            <a:endParaRPr lang="he-IL" sz="3200" b="1" dirty="0">
              <a:latin typeface="+mn-lt"/>
            </a:endParaRPr>
          </a:p>
        </p:txBody>
      </p:sp>
      <p:sp>
        <p:nvSpPr>
          <p:cNvPr id="4" name="Shape 88"/>
          <p:cNvSpPr txBox="1">
            <a:spLocks/>
          </p:cNvSpPr>
          <p:nvPr/>
        </p:nvSpPr>
        <p:spPr>
          <a:xfrm>
            <a:off x="442996" y="4616848"/>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a:t>To provide professional military education, to prepare General Staff officers to the LTC rank, and for the Joint service, interagency high level environment. </a:t>
            </a:r>
          </a:p>
          <a:p>
            <a:pPr algn="ctr" rtl="0">
              <a:lnSpc>
                <a:spcPct val="170000"/>
              </a:lnSpc>
              <a:buFont typeface="Wingdings" panose="05000000000000000000" pitchFamily="2" charset="2"/>
              <a:buNone/>
              <a:defRPr/>
            </a:pPr>
            <a:r>
              <a:rPr lang="en-US" altLang="he-IL" sz="3200" dirty="0"/>
              <a:t>To confront the complex security challenges</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47896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מחבר ישר 108"/>
          <p:cNvCxnSpPr/>
          <p:nvPr/>
        </p:nvCxnSpPr>
        <p:spPr>
          <a:xfrm>
            <a:off x="5649859" y="5353802"/>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4530808" y="5345094"/>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
        <p:nvSpPr>
          <p:cNvPr id="110" name="מלבן 109"/>
          <p:cNvSpPr/>
          <p:nvPr/>
        </p:nvSpPr>
        <p:spPr>
          <a:xfrm>
            <a:off x="5135075" y="6268392"/>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Northern</a:t>
            </a:r>
          </a:p>
          <a:p>
            <a:pPr algn="l" fontAlgn="base">
              <a:spcBef>
                <a:spcPct val="0"/>
              </a:spcBef>
              <a:spcAft>
                <a:spcPct val="0"/>
              </a:spcAft>
            </a:pPr>
            <a:r>
              <a:rPr lang="en-US" sz="1050" b="1" kern="0" dirty="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sp>
        <p:nvSpPr>
          <p:cNvPr id="111" name="מלבן 110"/>
          <p:cNvSpPr/>
          <p:nvPr/>
        </p:nvSpPr>
        <p:spPr>
          <a:xfrm>
            <a:off x="4007315" y="6264037"/>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a:solidFill>
                  <a:prstClr val="white"/>
                </a:solidFill>
                <a:cs typeface="Calibri" panose="020F0502020204030204" pitchFamily="34" charset="0"/>
              </a:rPr>
              <a:t>GHQ</a:t>
            </a:r>
          </a:p>
          <a:p>
            <a:pPr algn="l" fontAlgn="base">
              <a:spcBef>
                <a:spcPct val="0"/>
              </a:spcBef>
              <a:spcAft>
                <a:spcPct val="0"/>
              </a:spcAft>
            </a:pPr>
            <a:r>
              <a:rPr lang="en-US" sz="1050" b="1" kern="0" dirty="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pic>
        <p:nvPicPr>
          <p:cNvPr id="112" name="תמונה 1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2000" y="6263777"/>
            <a:ext cx="327273" cy="343105"/>
          </a:xfrm>
          <a:prstGeom prst="rect">
            <a:avLst/>
          </a:prstGeom>
          <a:effectLst>
            <a:outerShdw blurRad="63500" sx="102000" sy="102000" algn="ctr" rotWithShape="0">
              <a:prstClr val="black">
                <a:alpha val="40000"/>
              </a:prstClr>
            </a:outerShdw>
          </a:effectLst>
        </p:spPr>
      </p:pic>
      <p:pic>
        <p:nvPicPr>
          <p:cNvPr id="113" name="תמונה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956" y="6265219"/>
            <a:ext cx="360000" cy="36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92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6"/>
                                        </p:tgtEl>
                                        <p:attrNameLst>
                                          <p:attrName>fillcolor</p:attrName>
                                        </p:attrNameLst>
                                      </p:cBhvr>
                                      <p:to>
                                        <a:srgbClr val="000000"/>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07"/>
                                        </p:tgtEl>
                                        <p:attrNameLst>
                                          <p:attrName>fillcolor</p:attrName>
                                        </p:attrNameLst>
                                      </p:cBhvr>
                                      <p:to>
                                        <a:srgbClr val="000000"/>
                                      </p:to>
                                    </p:animClr>
                                    <p:set>
                                      <p:cBhvr>
                                        <p:cTn id="11" dur="2000" fill="hold"/>
                                        <p:tgtEl>
                                          <p:spTgt spid="107"/>
                                        </p:tgtEl>
                                        <p:attrNameLst>
                                          <p:attrName>fill.type</p:attrName>
                                        </p:attrNameLst>
                                      </p:cBhvr>
                                      <p:to>
                                        <p:strVal val="solid"/>
                                      </p:to>
                                    </p:set>
                                    <p:set>
                                      <p:cBhvr>
                                        <p:cTn id="12" dur="2000" fill="hold"/>
                                        <p:tgtEl>
                                          <p:spTgt spid="10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12"/>
                                        </p:tgtEl>
                                        <p:attrNameLst>
                                          <p:attrName>fillcolor</p:attrName>
                                        </p:attrNameLst>
                                      </p:cBhvr>
                                      <p:to>
                                        <a:srgbClr val="000000"/>
                                      </p:to>
                                    </p:animClr>
                                    <p:set>
                                      <p:cBhvr>
                                        <p:cTn id="15" dur="2000" fill="hold"/>
                                        <p:tgtEl>
                                          <p:spTgt spid="112"/>
                                        </p:tgtEl>
                                        <p:attrNameLst>
                                          <p:attrName>fill.type</p:attrName>
                                        </p:attrNameLst>
                                      </p:cBhvr>
                                      <p:to>
                                        <p:strVal val="solid"/>
                                      </p:to>
                                    </p:set>
                                    <p:set>
                                      <p:cBhvr>
                                        <p:cTn id="16" dur="2000" fill="hold"/>
                                        <p:tgtEl>
                                          <p:spTgt spid="112"/>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2000" fill="hold"/>
                                        <p:tgtEl>
                                          <p:spTgt spid="110"/>
                                        </p:tgtEl>
                                        <p:attrNameLst>
                                          <p:attrName>fillcolor</p:attrName>
                                        </p:attrNameLst>
                                      </p:cBhvr>
                                      <p:to>
                                        <a:srgbClr val="000000"/>
                                      </p:to>
                                    </p:animClr>
                                    <p:set>
                                      <p:cBhvr>
                                        <p:cTn id="19" dur="2000" fill="hold"/>
                                        <p:tgtEl>
                                          <p:spTgt spid="110"/>
                                        </p:tgtEl>
                                        <p:attrNameLst>
                                          <p:attrName>fill.type</p:attrName>
                                        </p:attrNameLst>
                                      </p:cBhvr>
                                      <p:to>
                                        <p:strVal val="solid"/>
                                      </p:to>
                                    </p:set>
                                    <p:set>
                                      <p:cBhvr>
                                        <p:cTn id="20" dur="2000" fill="hold"/>
                                        <p:tgtEl>
                                          <p:spTgt spid="1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Qualities and Capabilities</a:t>
            </a:r>
            <a:endParaRPr lang="he-IL" sz="3200" b="1" dirty="0">
              <a:latin typeface="+mn-lt"/>
            </a:endParaRPr>
          </a:p>
        </p:txBody>
      </p:sp>
      <p:graphicFrame>
        <p:nvGraphicFramePr>
          <p:cNvPr id="2" name="דיאגרמה 1"/>
          <p:cNvGraphicFramePr/>
          <p:nvPr>
            <p:extLst>
              <p:ext uri="{D42A27DB-BD31-4B8C-83A1-F6EECF244321}">
                <p14:modId xmlns:p14="http://schemas.microsoft.com/office/powerpoint/2010/main" val="2739326266"/>
              </p:ext>
            </p:extLst>
          </p:nvPr>
        </p:nvGraphicFramePr>
        <p:xfrm>
          <a:off x="-872673" y="1323098"/>
          <a:ext cx="10900229" cy="526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07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b="1" dirty="0"/>
              <a:t>Apply dynamic leadership skill</a:t>
            </a:r>
          </a:p>
          <a:p>
            <a:pPr algn="l" rtl="0">
              <a:lnSpc>
                <a:spcPct val="170000"/>
              </a:lnSpc>
              <a:defRPr/>
            </a:pPr>
            <a:r>
              <a:rPr lang="en-US" altLang="he-IL" b="1" dirty="0"/>
              <a:t>Student’s development</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42" y="3287305"/>
            <a:ext cx="6894286" cy="3092194"/>
          </a:xfrm>
          <a:prstGeom prst="rect">
            <a:avLst/>
          </a:prstGeom>
          <a:effectLst>
            <a:softEdge rad="31750"/>
          </a:effectLst>
        </p:spPr>
      </p:pic>
    </p:spTree>
    <p:extLst>
      <p:ext uri="{BB962C8B-B14F-4D97-AF65-F5344CB8AC3E}">
        <p14:creationId xmlns:p14="http://schemas.microsoft.com/office/powerpoint/2010/main" val="279356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sz="2400" b="1" dirty="0"/>
              <a:t>Understand and analyze the use of military force and capabilities across the full spectrum of conflicts</a:t>
            </a:r>
          </a:p>
          <a:p>
            <a:pPr algn="l" rtl="0">
              <a:lnSpc>
                <a:spcPct val="170000"/>
              </a:lnSpc>
              <a:defRPr/>
            </a:pPr>
            <a:r>
              <a:rPr lang="en-US" altLang="he-IL" sz="2400" b="1" dirty="0"/>
              <a:t>Understand and analyze the force buildup measures and challenges</a:t>
            </a:r>
          </a:p>
          <a:p>
            <a:pPr algn="l" rtl="0">
              <a:lnSpc>
                <a:spcPct val="170000"/>
              </a:lnSpc>
              <a:defRPr/>
            </a:pPr>
            <a:r>
              <a:rPr lang="en-US" altLang="he-IL" sz="2400" b="1" dirty="0"/>
              <a:t>Apply problem solving skills in the institutional context</a:t>
            </a:r>
          </a:p>
          <a:p>
            <a:pPr algn="l" rtl="0">
              <a:lnSpc>
                <a:spcPct val="170000"/>
              </a:lnSpc>
              <a:defRPr/>
            </a:pPr>
            <a:r>
              <a:rPr lang="en-US" altLang="he-IL" sz="2400" b="1" dirty="0"/>
              <a:t>Apply communication skills required to be effective in the institutional context</a:t>
            </a:r>
          </a:p>
        </p:txBody>
      </p:sp>
    </p:spTree>
    <p:extLst>
      <p:ext uri="{BB962C8B-B14F-4D97-AF65-F5344CB8AC3E}">
        <p14:creationId xmlns:p14="http://schemas.microsoft.com/office/powerpoint/2010/main" val="78697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dirty="0"/>
              <a:t>Being an </a:t>
            </a:r>
            <a:r>
              <a:rPr lang="en-US" altLang="he-IL" u="sng" dirty="0"/>
              <a:t>Israeli</a:t>
            </a:r>
            <a:r>
              <a:rPr lang="en-US" altLang="he-IL" dirty="0"/>
              <a:t> Leading General staff officer in the IDF.</a:t>
            </a:r>
          </a:p>
          <a:p>
            <a:pPr algn="l" rtl="0">
              <a:lnSpc>
                <a:spcPct val="170000"/>
              </a:lnSpc>
              <a:defRPr/>
            </a:pPr>
            <a:r>
              <a:rPr lang="en-US" altLang="he-IL" dirty="0"/>
              <a:t>Understand and analyze the factors which shape the strategic environment and promote strategic thinking</a:t>
            </a:r>
          </a:p>
          <a:p>
            <a:pPr algn="l" rtl="0">
              <a:lnSpc>
                <a:spcPct val="170000"/>
              </a:lnSpc>
              <a:defRPr/>
            </a:pPr>
            <a:endParaRPr lang="en-US" altLang="he-IL" sz="1400" dirty="0">
              <a:cs typeface="David" panose="020E0502060401010101" pitchFamily="34" charset="-79"/>
            </a:endParaRPr>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657" y="3759201"/>
            <a:ext cx="3744686" cy="2808514"/>
          </a:xfrm>
          <a:prstGeom prst="rect">
            <a:avLst/>
          </a:prstGeom>
          <a:effectLst>
            <a:softEdge rad="31750"/>
          </a:effectLst>
        </p:spPr>
      </p:pic>
    </p:spTree>
    <p:extLst>
      <p:ext uri="{BB962C8B-B14F-4D97-AF65-F5344CB8AC3E}">
        <p14:creationId xmlns:p14="http://schemas.microsoft.com/office/powerpoint/2010/main" val="350588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National Defense College</a:t>
            </a:r>
          </a:p>
        </p:txBody>
      </p:sp>
      <p:pic>
        <p:nvPicPr>
          <p:cNvPr id="16" name="תמונה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80" y="2210404"/>
            <a:ext cx="2281523" cy="3101825"/>
          </a:xfrm>
          <a:prstGeom prst="rect">
            <a:avLst/>
          </a:prstGeom>
        </p:spPr>
      </p:pic>
    </p:spTree>
    <p:extLst>
      <p:ext uri="{BB962C8B-B14F-4D97-AF65-F5344CB8AC3E}">
        <p14:creationId xmlns:p14="http://schemas.microsoft.com/office/powerpoint/2010/main" val="1602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hape 88"/>
          <p:cNvSpPr>
            <a:spLocks noGrp="1"/>
          </p:cNvSpPr>
          <p:nvPr>
            <p:ph type="body" sz="half" idx="4294967295"/>
          </p:nvPr>
        </p:nvSpPr>
        <p:spPr>
          <a:xfrm>
            <a:off x="395288" y="2221991"/>
            <a:ext cx="8268891" cy="1416844"/>
          </a:xfrm>
        </p:spPr>
        <p:txBody>
          <a:bodyPr anchor="b">
            <a:noAutofit/>
          </a:bodyPr>
          <a:lstStyle/>
          <a:p>
            <a:pPr algn="l" rtl="0" eaLnBrk="1" hangingPunct="1">
              <a:lnSpc>
                <a:spcPct val="170000"/>
              </a:lnSpc>
              <a:buFont typeface="Wingdings" panose="05000000000000000000" pitchFamily="2" charset="2"/>
              <a:buNone/>
              <a:defRPr/>
            </a:pPr>
            <a:r>
              <a:rPr altLang="he-IL" sz="3200" b="1" dirty="0"/>
              <a:t>	</a:t>
            </a:r>
            <a:r>
              <a:rPr lang="en-US" altLang="he-IL" sz="2000" b="1" dirty="0">
                <a:cs typeface="David" panose="020E0502060401010101" pitchFamily="34" charset="-79"/>
              </a:rPr>
              <a:t>The National Defense College is the highest state institution in the country, which trains the senior staff of the IDF, the defense establishment and the government to senior command and management positions</a:t>
            </a:r>
          </a:p>
          <a:p>
            <a:pPr eaLnBrk="1" hangingPunct="1">
              <a:lnSpc>
                <a:spcPct val="170000"/>
              </a:lnSpc>
              <a:buFont typeface="Arial" panose="020B0604020202020204" pitchFamily="34" charset="0"/>
              <a:buNone/>
              <a:defRPr/>
            </a:pPr>
            <a:r>
              <a:rPr lang="en-US" altLang="he-IL" sz="1600" b="1" dirty="0">
                <a:cs typeface="David" panose="020E0502060401010101" pitchFamily="34" charset="-79"/>
              </a:rPr>
              <a:t>Decision of the Government of Israel May 23, 1976</a:t>
            </a:r>
            <a:endParaRPr altLang="he-IL" sz="1600" b="1" dirty="0">
              <a:cs typeface="David" panose="020E0502060401010101" pitchFamily="34" charset="-79"/>
            </a:endParaRPr>
          </a:p>
        </p:txBody>
      </p:sp>
      <p:sp>
        <p:nvSpPr>
          <p:cNvPr id="6"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National Defense College - Vision</a:t>
            </a:r>
          </a:p>
        </p:txBody>
      </p:sp>
      <p:pic>
        <p:nvPicPr>
          <p:cNvPr id="2050" name="Picture 2" descr="Image result for israel national defense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95" y="3638835"/>
            <a:ext cx="6245475" cy="33612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045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מלבן 38"/>
          <p:cNvSpPr/>
          <p:nvPr/>
        </p:nvSpPr>
        <p:spPr>
          <a:xfrm>
            <a:off x="1645299" y="9984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קבוצה 2"/>
          <p:cNvGrpSpPr>
            <a:grpSpLocks/>
          </p:cNvGrpSpPr>
          <p:nvPr/>
        </p:nvGrpSpPr>
        <p:grpSpPr bwMode="auto">
          <a:xfrm>
            <a:off x="91679" y="4404123"/>
            <a:ext cx="9052625" cy="1685209"/>
            <a:chOff x="122241" y="4728645"/>
            <a:chExt cx="12070080" cy="2247461"/>
          </a:xfrm>
        </p:grpSpPr>
        <p:grpSp>
          <p:nvGrpSpPr>
            <p:cNvPr id="14340" name="קבוצה 1"/>
            <p:cNvGrpSpPr>
              <a:grpSpLocks/>
            </p:cNvGrpSpPr>
            <p:nvPr/>
          </p:nvGrpSpPr>
          <p:grpSpPr bwMode="auto">
            <a:xfrm>
              <a:off x="122241" y="4728645"/>
              <a:ext cx="12070080" cy="2129246"/>
              <a:chOff x="122241" y="4728645"/>
              <a:chExt cx="12070080" cy="2129246"/>
            </a:xfrm>
          </p:grpSpPr>
          <p:sp>
            <p:nvSpPr>
              <p:cNvPr id="9" name="אליפסה 8"/>
              <p:cNvSpPr/>
              <p:nvPr/>
            </p:nvSpPr>
            <p:spPr>
              <a:xfrm>
                <a:off x="122241" y="4728645"/>
                <a:ext cx="12070080" cy="2129246"/>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p>
            </p:txBody>
          </p:sp>
          <p:sp>
            <p:nvSpPr>
              <p:cNvPr id="41" name="מלבן 40"/>
              <p:cNvSpPr/>
              <p:nvPr/>
            </p:nvSpPr>
            <p:spPr>
              <a:xfrm>
                <a:off x="4868164" y="5010150"/>
                <a:ext cx="2408936" cy="1355834"/>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Basic Concepts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2" name="מלבן 41"/>
              <p:cNvSpPr/>
              <p:nvPr/>
            </p:nvSpPr>
            <p:spPr>
              <a:xfrm>
                <a:off x="4939498" y="5719653"/>
                <a:ext cx="2337602" cy="927727"/>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Forefathers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4341" name="TextBox 10"/>
            <p:cNvSpPr txBox="1">
              <a:spLocks noChangeArrowheads="1"/>
            </p:cNvSpPr>
            <p:nvPr/>
          </p:nvSpPr>
          <p:spPr bwMode="auto">
            <a:xfrm>
              <a:off x="8948900" y="6483550"/>
              <a:ext cx="2917700" cy="49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en-US" sz="1800" b="1">
                  <a:latin typeface="+mn-lt"/>
                </a:rPr>
                <a:t>Foundations Seasons</a:t>
              </a:r>
              <a:endParaRPr lang="he-IL" altLang="en-US" sz="1800" b="1">
                <a:latin typeface="+mn-lt"/>
              </a:endParaRPr>
            </a:p>
          </p:txBody>
        </p:sp>
      </p:grpSp>
    </p:spTree>
    <p:extLst>
      <p:ext uri="{BB962C8B-B14F-4D97-AF65-F5344CB8AC3E}">
        <p14:creationId xmlns:p14="http://schemas.microsoft.com/office/powerpoint/2010/main" val="251042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44" name="קבוצה 43"/>
          <p:cNvGrpSpPr>
            <a:grpSpLocks/>
          </p:cNvGrpSpPr>
          <p:nvPr/>
        </p:nvGrpSpPr>
        <p:grpSpPr bwMode="auto">
          <a:xfrm>
            <a:off x="10716" y="3052763"/>
            <a:ext cx="9052322" cy="1868091"/>
            <a:chOff x="14069" y="2926828"/>
            <a:chExt cx="12070079" cy="2491336"/>
          </a:xfrm>
        </p:grpSpPr>
        <p:sp>
          <p:nvSpPr>
            <p:cNvPr id="24" name="פחית 23"/>
            <p:cNvSpPr/>
            <p:nvPr/>
          </p:nvSpPr>
          <p:spPr>
            <a:xfrm>
              <a:off x="7904151" y="2949058"/>
              <a:ext cx="1120804" cy="2469106"/>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2" name="פחית 21"/>
            <p:cNvSpPr/>
            <p:nvPr/>
          </p:nvSpPr>
          <p:spPr>
            <a:xfrm>
              <a:off x="890392" y="2926828"/>
              <a:ext cx="1671681" cy="246910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0" name="פחית 19"/>
            <p:cNvSpPr/>
            <p:nvPr/>
          </p:nvSpPr>
          <p:spPr>
            <a:xfrm>
              <a:off x="3085962" y="2926828"/>
              <a:ext cx="1658982" cy="2469106"/>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3" name="פחית 22"/>
            <p:cNvSpPr/>
            <p:nvPr/>
          </p:nvSpPr>
          <p:spPr>
            <a:xfrm>
              <a:off x="10061620" y="2949058"/>
              <a:ext cx="1120804" cy="2469106"/>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solidFill>
                  <a:schemeClr val="bg1"/>
                </a:solidFill>
                <a:latin typeface="Calibri" panose="020F0502020204030204" pitchFamily="34" charset="0"/>
              </a:endParaRPr>
            </a:p>
          </p:txBody>
        </p:sp>
        <p:sp>
          <p:nvSpPr>
            <p:cNvPr id="17" name="מלבן 16"/>
            <p:cNvSpPr/>
            <p:nvPr/>
          </p:nvSpPr>
          <p:spPr>
            <a:xfrm>
              <a:off x="1824343" y="4178053"/>
              <a:ext cx="7863726" cy="554119"/>
            </a:xfrm>
            <a:prstGeom prst="rect">
              <a:avLst/>
            </a:prstGeom>
            <a:noFill/>
          </p:spPr>
          <p:txBody>
            <a:bodyPr wrap="none">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National Security tours and first strategic experience</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5366" name="קבוצה 15"/>
          <p:cNvGrpSpPr>
            <a:grpSpLocks/>
          </p:cNvGrpSpPr>
          <p:nvPr/>
        </p:nvGrpSpPr>
        <p:grpSpPr bwMode="auto">
          <a:xfrm>
            <a:off x="654844" y="4685110"/>
            <a:ext cx="7731919" cy="946547"/>
            <a:chOff x="873738" y="5104517"/>
            <a:chExt cx="10308705" cy="1261467"/>
          </a:xfrm>
        </p:grpSpPr>
        <p:sp>
          <p:nvSpPr>
            <p:cNvPr id="4" name="פחית 3"/>
            <p:cNvSpPr/>
            <p:nvPr/>
          </p:nvSpPr>
          <p:spPr>
            <a:xfrm>
              <a:off x="10072837" y="5223523"/>
              <a:ext cx="1109606" cy="1083752"/>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38" name="פחית 37"/>
            <p:cNvSpPr/>
            <p:nvPr/>
          </p:nvSpPr>
          <p:spPr>
            <a:xfrm>
              <a:off x="873738" y="5688442"/>
              <a:ext cx="1674729"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sp>
          <p:nvSpPr>
            <p:cNvPr id="5" name="פחית 4"/>
            <p:cNvSpPr/>
            <p:nvPr/>
          </p:nvSpPr>
          <p:spPr>
            <a:xfrm>
              <a:off x="7913946" y="5260019"/>
              <a:ext cx="1111194" cy="1083751"/>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3" name="פחית 2"/>
            <p:cNvSpPr/>
            <p:nvPr/>
          </p:nvSpPr>
          <p:spPr>
            <a:xfrm>
              <a:off x="899137" y="5104517"/>
              <a:ext cx="1649330"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sp>
          <p:nvSpPr>
            <p:cNvPr id="6" name="פחית 5"/>
            <p:cNvSpPr/>
            <p:nvPr/>
          </p:nvSpPr>
          <p:spPr>
            <a:xfrm>
              <a:off x="3072315" y="5223523"/>
              <a:ext cx="1708064" cy="1083752"/>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grpSp>
          <p:nvGrpSpPr>
            <p:cNvPr id="15378"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0" y="5458043"/>
                <a:ext cx="1476655" cy="553736"/>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grpSp>
      <p:sp>
        <p:nvSpPr>
          <p:cNvPr id="39" name="מלבן 38"/>
          <p:cNvSpPr/>
          <p:nvPr/>
        </p:nvSpPr>
        <p:spPr>
          <a:xfrm>
            <a:off x="1586640" y="7698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2" name="מלבן 41"/>
          <p:cNvSpPr/>
          <p:nvPr/>
        </p:nvSpPr>
        <p:spPr>
          <a:xfrm>
            <a:off x="3494784" y="1262347"/>
            <a:ext cx="1945661"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Core Season</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nvGrpSpPr>
          <p:cNvPr id="2" name="קבוצה 1"/>
          <p:cNvGrpSpPr>
            <a:grpSpLocks/>
          </p:cNvGrpSpPr>
          <p:nvPr/>
        </p:nvGrpSpPr>
        <p:grpSpPr bwMode="auto">
          <a:xfrm>
            <a:off x="7789584" y="3876676"/>
            <a:ext cx="1353897" cy="1641872"/>
            <a:chOff x="10386404" y="4026378"/>
            <a:chExt cx="1804905" cy="2188520"/>
          </a:xfrm>
        </p:grpSpPr>
        <p:sp>
          <p:nvSpPr>
            <p:cNvPr id="15371" name="TextBox 24"/>
            <p:cNvSpPr txBox="1">
              <a:spLocks noChangeArrowheads="1"/>
            </p:cNvSpPr>
            <p:nvPr/>
          </p:nvSpPr>
          <p:spPr bwMode="auto">
            <a:xfrm>
              <a:off x="10386404" y="4691476"/>
              <a:ext cx="1804905" cy="49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26" name="סוגר מסולסל ימני 25"/>
            <p:cNvSpPr/>
            <p:nvPr/>
          </p:nvSpPr>
          <p:spPr>
            <a:xfrm flipV="1">
              <a:off x="11084102" y="4026378"/>
              <a:ext cx="574582" cy="2188520"/>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27" name="TextBox 26"/>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spTree>
    <p:extLst>
      <p:ext uri="{BB962C8B-B14F-4D97-AF65-F5344CB8AC3E}">
        <p14:creationId xmlns:p14="http://schemas.microsoft.com/office/powerpoint/2010/main" val="66766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16389" name="קבוצה 43"/>
          <p:cNvGrpSpPr>
            <a:grpSpLocks/>
          </p:cNvGrpSpPr>
          <p:nvPr/>
        </p:nvGrpSpPr>
        <p:grpSpPr bwMode="auto">
          <a:xfrm>
            <a:off x="10716" y="2980135"/>
            <a:ext cx="9052322" cy="1874044"/>
            <a:chOff x="14069" y="2830097"/>
            <a:chExt cx="12070079" cy="2499549"/>
          </a:xfrm>
        </p:grpSpPr>
        <p:sp>
          <p:nvSpPr>
            <p:cNvPr id="24" name="פחית 23"/>
            <p:cNvSpPr/>
            <p:nvPr/>
          </p:nvSpPr>
          <p:spPr>
            <a:xfrm>
              <a:off x="7985115" y="2860269"/>
              <a:ext cx="1120804" cy="2469377"/>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3" name="פחית 22"/>
            <p:cNvSpPr/>
            <p:nvPr/>
          </p:nvSpPr>
          <p:spPr>
            <a:xfrm>
              <a:off x="10061620" y="2860269"/>
              <a:ext cx="1120804" cy="2469377"/>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2" name="פחית 21"/>
            <p:cNvSpPr/>
            <p:nvPr/>
          </p:nvSpPr>
          <p:spPr>
            <a:xfrm>
              <a:off x="709412" y="2830097"/>
              <a:ext cx="1670094" cy="246937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0" name="פחית 19"/>
            <p:cNvSpPr/>
            <p:nvPr/>
          </p:nvSpPr>
          <p:spPr>
            <a:xfrm>
              <a:off x="3082787" y="2860269"/>
              <a:ext cx="1658982" cy="2469377"/>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17" name="מלבן 16"/>
            <p:cNvSpPr/>
            <p:nvPr/>
          </p:nvSpPr>
          <p:spPr>
            <a:xfrm>
              <a:off x="2854567" y="4178328"/>
              <a:ext cx="5803280" cy="431029"/>
            </a:xfrm>
            <a:prstGeom prst="rect">
              <a:avLst/>
            </a:prstGeom>
            <a:noFill/>
          </p:spPr>
          <p:txBody>
            <a:bodyPr wrap="none">
              <a:spAutoFit/>
            </a:bodyPr>
            <a:lstStyle/>
            <a:p>
              <a:pPr algn="ctr">
                <a:defRPr/>
              </a:pPr>
              <a:r>
                <a:rPr lang="en-US"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rPr>
                <a:t>National Defense tours and first strategic experience</a:t>
              </a:r>
              <a:endParaRPr lang="he-IL"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7" name="קבוצה 46"/>
          <p:cNvGrpSpPr>
            <a:grpSpLocks/>
          </p:cNvGrpSpPr>
          <p:nvPr/>
        </p:nvGrpSpPr>
        <p:grpSpPr bwMode="auto">
          <a:xfrm>
            <a:off x="191692" y="2943225"/>
            <a:ext cx="7460456" cy="1106091"/>
            <a:chOff x="3043272" y="2782054"/>
            <a:chExt cx="6006410" cy="1474013"/>
          </a:xfrm>
        </p:grpSpPr>
        <p:sp>
          <p:nvSpPr>
            <p:cNvPr id="18" name="אליפסה 17"/>
            <p:cNvSpPr/>
            <p:nvPr/>
          </p:nvSpPr>
          <p:spPr>
            <a:xfrm>
              <a:off x="3043272" y="2782054"/>
              <a:ext cx="6006410" cy="1474013"/>
            </a:xfrm>
            <a:prstGeom prst="ellipse">
              <a:avLst/>
            </a:prstGeom>
            <a:solidFill>
              <a:schemeClr val="accent1">
                <a:lumMod val="60000"/>
                <a:lumOff val="40000"/>
              </a:schemeClr>
            </a:solidFill>
            <a:ln w="76200"/>
            <a:scene3d>
              <a:camera prst="orthographicFront">
                <a:rot lat="36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19" name="מלבן 18"/>
            <p:cNvSpPr/>
            <p:nvPr/>
          </p:nvSpPr>
          <p:spPr>
            <a:xfrm>
              <a:off x="3465044" y="3158094"/>
              <a:ext cx="5193541" cy="430660"/>
            </a:xfrm>
            <a:prstGeom prst="rect">
              <a:avLst/>
            </a:prstGeom>
            <a:noFill/>
          </p:spPr>
          <p:txBody>
            <a:bodyPr>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Second strategic experience political - security simulation</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8" name="קבוצה 47"/>
          <p:cNvGrpSpPr>
            <a:grpSpLocks/>
          </p:cNvGrpSpPr>
          <p:nvPr/>
        </p:nvGrpSpPr>
        <p:grpSpPr bwMode="auto">
          <a:xfrm>
            <a:off x="36910" y="1101329"/>
            <a:ext cx="9052322" cy="1104900"/>
            <a:chOff x="48902" y="325226"/>
            <a:chExt cx="12070079" cy="1474013"/>
          </a:xfrm>
        </p:grpSpPr>
        <p:sp>
          <p:nvSpPr>
            <p:cNvPr id="32" name="אליפסה 31"/>
            <p:cNvSpPr/>
            <p:nvPr/>
          </p:nvSpPr>
          <p:spPr>
            <a:xfrm>
              <a:off x="48902" y="325226"/>
              <a:ext cx="12070079" cy="1474013"/>
            </a:xfrm>
            <a:prstGeom prst="ellipse">
              <a:avLst/>
            </a:prstGeom>
            <a:solidFill>
              <a:schemeClr val="accent1">
                <a:lumMod val="20000"/>
                <a:lumOff val="80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33" name="מלבן 32"/>
            <p:cNvSpPr/>
            <p:nvPr/>
          </p:nvSpPr>
          <p:spPr>
            <a:xfrm>
              <a:off x="3684467" y="531715"/>
              <a:ext cx="4213145" cy="739072"/>
            </a:xfrm>
            <a:prstGeom prst="rect">
              <a:avLst/>
            </a:prstGeom>
            <a:noFill/>
          </p:spPr>
          <p:txBody>
            <a:bodyPr wrap="none">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Third Strategic Experience – East Tour</a:t>
              </a:r>
            </a:p>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and National Defense tours abroad</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6392" name="קבוצה 15"/>
          <p:cNvGrpSpPr>
            <a:grpSpLocks/>
          </p:cNvGrpSpPr>
          <p:nvPr/>
        </p:nvGrpSpPr>
        <p:grpSpPr bwMode="auto">
          <a:xfrm>
            <a:off x="529829" y="4686301"/>
            <a:ext cx="7856934" cy="945356"/>
            <a:chOff x="707110" y="5105640"/>
            <a:chExt cx="10475333" cy="1260344"/>
          </a:xfrm>
        </p:grpSpPr>
        <p:sp>
          <p:nvSpPr>
            <p:cNvPr id="5" name="פחית 4"/>
            <p:cNvSpPr/>
            <p:nvPr/>
          </p:nvSpPr>
          <p:spPr>
            <a:xfrm>
              <a:off x="7971108" y="5223103"/>
              <a:ext cx="1111189" cy="1084150"/>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4" name="פחית 3"/>
            <p:cNvSpPr/>
            <p:nvPr/>
          </p:nvSpPr>
          <p:spPr>
            <a:xfrm>
              <a:off x="10072842" y="5223103"/>
              <a:ext cx="1109601" cy="1084150"/>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6" name="פחית 5"/>
            <p:cNvSpPr/>
            <p:nvPr/>
          </p:nvSpPr>
          <p:spPr>
            <a:xfrm>
              <a:off x="3072354" y="5223103"/>
              <a:ext cx="1708056" cy="1084150"/>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sp>
          <p:nvSpPr>
            <p:cNvPr id="38" name="פחית 37"/>
            <p:cNvSpPr/>
            <p:nvPr/>
          </p:nvSpPr>
          <p:spPr>
            <a:xfrm>
              <a:off x="707110" y="5561206"/>
              <a:ext cx="1674719" cy="65398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grpSp>
          <p:nvGrpSpPr>
            <p:cNvPr id="16429"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1" y="5458043"/>
                <a:ext cx="1476647" cy="553940"/>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sp>
          <p:nvSpPr>
            <p:cNvPr id="3" name="פחית 2"/>
            <p:cNvSpPr/>
            <p:nvPr/>
          </p:nvSpPr>
          <p:spPr>
            <a:xfrm>
              <a:off x="719809" y="5105640"/>
              <a:ext cx="1649321" cy="600013"/>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grpSp>
      <p:sp>
        <p:nvSpPr>
          <p:cNvPr id="39" name="מלבן 38"/>
          <p:cNvSpPr/>
          <p:nvPr/>
        </p:nvSpPr>
        <p:spPr>
          <a:xfrm>
            <a:off x="1547364" y="769847"/>
            <a:ext cx="5840510"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 </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16394" name="TextBox 41"/>
          <p:cNvSpPr txBox="1">
            <a:spLocks noChangeArrowheads="1"/>
          </p:cNvSpPr>
          <p:nvPr/>
        </p:nvSpPr>
        <p:spPr bwMode="auto">
          <a:xfrm>
            <a:off x="7880669" y="4368404"/>
            <a:ext cx="1353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10" name="סוגר מסולסל ימני 9"/>
          <p:cNvSpPr/>
          <p:nvPr/>
        </p:nvSpPr>
        <p:spPr>
          <a:xfrm flipV="1">
            <a:off x="8312944" y="3876676"/>
            <a:ext cx="431006" cy="1641872"/>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nvGrpSpPr>
          <p:cNvPr id="11" name="קבוצה 10"/>
          <p:cNvGrpSpPr>
            <a:grpSpLocks/>
          </p:cNvGrpSpPr>
          <p:nvPr/>
        </p:nvGrpSpPr>
        <p:grpSpPr bwMode="auto">
          <a:xfrm>
            <a:off x="7349824" y="1254919"/>
            <a:ext cx="1854803" cy="2496741"/>
            <a:chOff x="9799677" y="529793"/>
            <a:chExt cx="2473299" cy="3329431"/>
          </a:xfrm>
        </p:grpSpPr>
        <p:sp>
          <p:nvSpPr>
            <p:cNvPr id="16423" name="TextBox 45"/>
            <p:cNvSpPr txBox="1">
              <a:spLocks noChangeArrowheads="1"/>
            </p:cNvSpPr>
            <p:nvPr/>
          </p:nvSpPr>
          <p:spPr bwMode="auto">
            <a:xfrm>
              <a:off x="9799677" y="1131682"/>
              <a:ext cx="2473299" cy="49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Advanced Season</a:t>
              </a:r>
              <a:endParaRPr lang="he-IL" altLang="he-IL" sz="1800" b="1"/>
            </a:p>
          </p:txBody>
        </p:sp>
        <p:sp>
          <p:nvSpPr>
            <p:cNvPr id="49" name="סוגר מסולסל ימני 48"/>
            <p:cNvSpPr/>
            <p:nvPr/>
          </p:nvSpPr>
          <p:spPr>
            <a:xfrm flipV="1">
              <a:off x="11104596" y="529793"/>
              <a:ext cx="576315" cy="3329431"/>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16397" name="TextBox 51"/>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grpSp>
        <p:nvGrpSpPr>
          <p:cNvPr id="7" name="קבוצה 6"/>
          <p:cNvGrpSpPr>
            <a:grpSpLocks/>
          </p:cNvGrpSpPr>
          <p:nvPr/>
        </p:nvGrpSpPr>
        <p:grpSpPr bwMode="auto">
          <a:xfrm>
            <a:off x="-58341" y="1758553"/>
            <a:ext cx="9052322" cy="1690688"/>
            <a:chOff x="-78230" y="1201782"/>
            <a:chExt cx="12070079" cy="2253449"/>
          </a:xfrm>
        </p:grpSpPr>
        <p:grpSp>
          <p:nvGrpSpPr>
            <p:cNvPr id="16399" name="קבוצה 1"/>
            <p:cNvGrpSpPr>
              <a:grpSpLocks/>
            </p:cNvGrpSpPr>
            <p:nvPr/>
          </p:nvGrpSpPr>
          <p:grpSpPr bwMode="auto">
            <a:xfrm>
              <a:off x="-78230" y="1201782"/>
              <a:ext cx="12070079" cy="2253449"/>
              <a:chOff x="-78230" y="1201782"/>
              <a:chExt cx="12070079" cy="2253449"/>
            </a:xfrm>
          </p:grpSpPr>
          <p:grpSp>
            <p:nvGrpSpPr>
              <p:cNvPr id="16406" name="קבוצה 44"/>
              <p:cNvGrpSpPr>
                <a:grpSpLocks/>
              </p:cNvGrpSpPr>
              <p:nvPr/>
            </p:nvGrpSpPr>
            <p:grpSpPr bwMode="auto">
              <a:xfrm>
                <a:off x="-78230" y="1201782"/>
                <a:ext cx="12070079" cy="2253449"/>
                <a:chOff x="-78230" y="1201782"/>
                <a:chExt cx="12070079" cy="2253449"/>
              </a:xfrm>
            </p:grpSpPr>
            <p:sp>
              <p:nvSpPr>
                <p:cNvPr id="27" name="פחית 26"/>
                <p:cNvSpPr/>
                <p:nvPr/>
              </p:nvSpPr>
              <p:spPr>
                <a:xfrm>
                  <a:off x="7981102" y="1814861"/>
                  <a:ext cx="1121176" cy="81149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Global Economy</a:t>
                  </a:r>
                  <a:endParaRPr lang="he-IL" sz="1350" dirty="0">
                    <a:solidFill>
                      <a:schemeClr val="tx1"/>
                    </a:solidFill>
                    <a:latin typeface="Calibri" panose="020F0502020204030204" pitchFamily="34" charset="0"/>
                  </a:endParaRPr>
                </a:p>
              </p:txBody>
            </p:sp>
            <p:sp>
              <p:nvSpPr>
                <p:cNvPr id="28" name="פחית 27"/>
                <p:cNvSpPr/>
                <p:nvPr/>
              </p:nvSpPr>
              <p:spPr>
                <a:xfrm>
                  <a:off x="9756007" y="1774859"/>
                  <a:ext cx="1577185" cy="8075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Public Corruption</a:t>
                  </a:r>
                  <a:endParaRPr lang="he-IL" sz="1350" dirty="0">
                    <a:solidFill>
                      <a:schemeClr val="tx1"/>
                    </a:solidFill>
                    <a:latin typeface="Calibri" panose="020F0502020204030204" pitchFamily="34" charset="0"/>
                  </a:endParaRPr>
                </a:p>
              </p:txBody>
            </p:sp>
            <p:grpSp>
              <p:nvGrpSpPr>
                <p:cNvPr id="16414" name="קבוצה 33"/>
                <p:cNvGrpSpPr>
                  <a:grpSpLocks/>
                </p:cNvGrpSpPr>
                <p:nvPr/>
              </p:nvGrpSpPr>
              <p:grpSpPr bwMode="auto">
                <a:xfrm>
                  <a:off x="-78230" y="1201782"/>
                  <a:ext cx="12070079" cy="2253449"/>
                  <a:chOff x="14069" y="3843501"/>
                  <a:chExt cx="12070079" cy="1474013"/>
                </a:xfrm>
              </p:grpSpPr>
              <p:sp>
                <p:nvSpPr>
                  <p:cNvPr id="35" name="אליפסה 34"/>
                  <p:cNvSpPr/>
                  <p:nvPr/>
                </p:nvSpPr>
                <p:spPr>
                  <a:xfrm>
                    <a:off x="14069" y="3843501"/>
                    <a:ext cx="12070079" cy="1474013"/>
                  </a:xfrm>
                  <a:prstGeom prst="ellipse">
                    <a:avLst/>
                  </a:prstGeom>
                  <a:no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36" name="מלבן 35"/>
                  <p:cNvSpPr/>
                  <p:nvPr/>
                </p:nvSpPr>
                <p:spPr>
                  <a:xfrm>
                    <a:off x="4398700" y="4542459"/>
                    <a:ext cx="4172937" cy="342246"/>
                  </a:xfrm>
                  <a:prstGeom prst="rect">
                    <a:avLst/>
                  </a:prstGeom>
                  <a:noFill/>
                </p:spPr>
                <p:txBody>
                  <a:bodyPr spcFirstLastPara="1" wrap="none">
                    <a:prstTxWarp prst="textArchUp">
                      <a:avLst/>
                    </a:prstTxWarp>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Integrative deepening </a:t>
                    </a:r>
                  </a:p>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and focused tours</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37" name="פחית 36"/>
                <p:cNvSpPr/>
                <p:nvPr/>
              </p:nvSpPr>
              <p:spPr>
                <a:xfrm>
                  <a:off x="2880765" y="1884788"/>
                  <a:ext cx="1678609" cy="4859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Communication</a:t>
                  </a:r>
                  <a:endParaRPr lang="he-IL" sz="1200" b="1" dirty="0">
                    <a:solidFill>
                      <a:schemeClr val="tx1"/>
                    </a:solidFill>
                    <a:latin typeface="Calibri" panose="020F0502020204030204" pitchFamily="34" charset="0"/>
                  </a:endParaRPr>
                </a:p>
              </p:txBody>
            </p:sp>
            <p:sp>
              <p:nvSpPr>
                <p:cNvPr id="30" name="פחית 29"/>
                <p:cNvSpPr/>
                <p:nvPr/>
              </p:nvSpPr>
              <p:spPr>
                <a:xfrm>
                  <a:off x="2874058" y="2307335"/>
                  <a:ext cx="1698259" cy="490711"/>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International Law</a:t>
                  </a:r>
                  <a:endParaRPr lang="he-IL" sz="1200" b="1" dirty="0">
                    <a:solidFill>
                      <a:schemeClr val="tx1"/>
                    </a:solidFill>
                    <a:latin typeface="Calibri" panose="020F0502020204030204" pitchFamily="34" charset="0"/>
                  </a:endParaRPr>
                </a:p>
              </p:txBody>
            </p:sp>
          </p:grpSp>
          <p:sp>
            <p:nvSpPr>
              <p:cNvPr id="41" name="מלבן 40"/>
              <p:cNvSpPr/>
              <p:nvPr/>
            </p:nvSpPr>
            <p:spPr>
              <a:xfrm>
                <a:off x="3873161" y="2103162"/>
                <a:ext cx="4172059" cy="523689"/>
              </a:xfrm>
              <a:prstGeom prst="rect">
                <a:avLst/>
              </a:prstGeom>
              <a:noFill/>
            </p:spPr>
            <p:txBody>
              <a:bodyPr spcFirstLastPara="1" wrap="none">
                <a:prstTxWarp prst="textArchUp">
                  <a:avLst/>
                </a:prstTxWarp>
                <a:spAutoFit/>
              </a:bodyPr>
              <a:lstStyle/>
              <a:p>
                <a:pPr algn="ctr">
                  <a:defRPr/>
                </a:pP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50" name="פחית 49"/>
            <p:cNvSpPr/>
            <p:nvPr/>
          </p:nvSpPr>
          <p:spPr>
            <a:xfrm>
              <a:off x="719428" y="1840004"/>
              <a:ext cx="1650137" cy="448158"/>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Army and Society</a:t>
              </a:r>
              <a:endParaRPr lang="he-IL" sz="1200" dirty="0">
                <a:solidFill>
                  <a:schemeClr val="tx1"/>
                </a:solidFill>
                <a:latin typeface="Calibri" panose="020F0502020204030204" pitchFamily="34" charset="0"/>
              </a:endParaRPr>
            </a:p>
          </p:txBody>
        </p:sp>
        <p:sp>
          <p:nvSpPr>
            <p:cNvPr id="51" name="פחית 50"/>
            <p:cNvSpPr/>
            <p:nvPr/>
          </p:nvSpPr>
          <p:spPr>
            <a:xfrm>
              <a:off x="719430" y="2271571"/>
              <a:ext cx="1621310" cy="39977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Cyber</a:t>
              </a:r>
              <a:endParaRPr lang="he-IL" sz="12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358743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1830" y="604908"/>
            <a:ext cx="6892843" cy="507831"/>
          </a:xfrm>
          <a:prstGeom prst="rect">
            <a:avLst/>
          </a:prstGeom>
          <a:noFill/>
        </p:spPr>
        <p:txBody>
          <a:bodyPr wrap="square" rtlCol="1">
            <a:spAutoFit/>
          </a:bodyPr>
          <a:lstStyle/>
          <a:p>
            <a:pPr algn="ctr" rtl="0"/>
            <a:r>
              <a:rPr lang="en-US" sz="2700" b="1" dirty="0">
                <a:cs typeface="Guttman Hatzvi" panose="02010401010101010101" pitchFamily="2" charset="-79"/>
              </a:rPr>
              <a:t>Strategy is not Science, but Art</a:t>
            </a:r>
            <a:endParaRPr lang="he-IL" sz="2700" b="1" dirty="0">
              <a:cs typeface="Guttman Hatzvi" panose="02010401010101010101" pitchFamily="2" charset="-79"/>
            </a:endParaRPr>
          </a:p>
        </p:txBody>
      </p:sp>
      <p:grpSp>
        <p:nvGrpSpPr>
          <p:cNvPr id="6" name="קבוצה 5"/>
          <p:cNvGrpSpPr/>
          <p:nvPr/>
        </p:nvGrpSpPr>
        <p:grpSpPr>
          <a:xfrm>
            <a:off x="116114" y="986971"/>
            <a:ext cx="9027886" cy="5646057"/>
            <a:chOff x="1067213" y="782706"/>
            <a:chExt cx="6992436" cy="5292589"/>
          </a:xfrm>
        </p:grpSpPr>
        <p:pic>
          <p:nvPicPr>
            <p:cNvPr id="12" name="תמונה 11"/>
            <p:cNvPicPr>
              <a:picLocks noChangeAspect="1"/>
            </p:cNvPicPr>
            <p:nvPr/>
          </p:nvPicPr>
          <p:blipFill>
            <a:blip r:embed="rId2">
              <a:lum bright="70000" contrast="-70000"/>
            </a:blip>
            <a:stretch>
              <a:fillRect/>
            </a:stretch>
          </p:blipFill>
          <p:spPr>
            <a:xfrm>
              <a:off x="1067213" y="782706"/>
              <a:ext cx="6992436" cy="5292589"/>
            </a:xfrm>
            <a:prstGeom prst="rect">
              <a:avLst/>
            </a:prstGeom>
            <a:ln>
              <a:noFill/>
            </a:ln>
            <a:effectLst>
              <a:softEdge rad="112500"/>
            </a:effectLst>
          </p:spPr>
        </p:pic>
        <p:sp>
          <p:nvSpPr>
            <p:cNvPr id="3" name="חץ למעלה-למטה 2"/>
            <p:cNvSpPr/>
            <p:nvPr/>
          </p:nvSpPr>
          <p:spPr>
            <a:xfrm rot="18919920">
              <a:off x="2175038" y="2366586"/>
              <a:ext cx="514350" cy="24361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8" name="חץ למעלה-למטה 7"/>
            <p:cNvSpPr/>
            <p:nvPr/>
          </p:nvSpPr>
          <p:spPr>
            <a:xfrm rot="2735946">
              <a:off x="6273664" y="2255118"/>
              <a:ext cx="514350" cy="25532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grpSp>
          <p:nvGrpSpPr>
            <p:cNvPr id="13" name="קבוצה 12"/>
            <p:cNvGrpSpPr/>
            <p:nvPr/>
          </p:nvGrpSpPr>
          <p:grpSpPr>
            <a:xfrm>
              <a:off x="1173785" y="1810027"/>
              <a:ext cx="1832987" cy="695543"/>
              <a:chOff x="5899100" y="701163"/>
              <a:chExt cx="2443982" cy="927391"/>
            </a:xfrm>
            <a:scene3d>
              <a:camera prst="orthographicFront">
                <a:rot lat="0" lon="0" rev="0"/>
              </a:camera>
              <a:lightRig rig="contrasting" dir="t">
                <a:rot lat="0" lon="0" rev="7800000"/>
              </a:lightRig>
            </a:scene3d>
          </p:grpSpPr>
          <p:sp>
            <p:nvSpPr>
              <p:cNvPr id="26" name="מלבן מעוגל 25"/>
              <p:cNvSpPr/>
              <p:nvPr/>
            </p:nvSpPr>
            <p:spPr>
              <a:xfrm>
                <a:off x="5899100" y="701163"/>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27" name="מלבן 26"/>
              <p:cNvSpPr/>
              <p:nvPr/>
            </p:nvSpPr>
            <p:spPr>
              <a:xfrm>
                <a:off x="5982306" y="741583"/>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Development of Strategic </a:t>
                </a:r>
                <a:r>
                  <a:rPr lang="en-US" sz="1600" u="sng" dirty="0">
                    <a:effectLst>
                      <a:outerShdw blurRad="38100" dist="38100" dir="2700000" algn="tl">
                        <a:srgbClr val="000000">
                          <a:alpha val="43137"/>
                        </a:srgbClr>
                      </a:outerShdw>
                    </a:effectLst>
                    <a:cs typeface="Guttman Hatzvi" panose="02010401010101010101" pitchFamily="2" charset="-79"/>
                  </a:rPr>
                  <a:t>Thought</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“Reasons &amp; Justifications”</a:t>
                </a:r>
                <a:endParaRPr lang="he-IL" sz="1050" dirty="0">
                  <a:cs typeface="Guttman Hatzvi" panose="02010401010101010101" pitchFamily="2" charset="-79"/>
                </a:endParaRPr>
              </a:p>
            </p:txBody>
          </p:sp>
        </p:grpSp>
        <p:grpSp>
          <p:nvGrpSpPr>
            <p:cNvPr id="14" name="קבוצה 13"/>
            <p:cNvGrpSpPr/>
            <p:nvPr/>
          </p:nvGrpSpPr>
          <p:grpSpPr>
            <a:xfrm>
              <a:off x="5526043" y="2001639"/>
              <a:ext cx="447503" cy="340442"/>
              <a:chOff x="5090920" y="974529"/>
              <a:chExt cx="499274" cy="453922"/>
            </a:xfrm>
            <a:scene3d>
              <a:camera prst="orthographicFront">
                <a:rot lat="0" lon="0" rev="0"/>
              </a:camera>
              <a:lightRig rig="soft" dir="t">
                <a:rot lat="0" lon="0" rev="0"/>
              </a:lightRig>
            </a:scene3d>
          </p:grpSpPr>
          <p:sp>
            <p:nvSpPr>
              <p:cNvPr id="24" name="חץ שמאלה-ימינה 23"/>
              <p:cNvSpPr/>
              <p:nvPr/>
            </p:nvSpPr>
            <p:spPr>
              <a:xfrm rot="10724850">
                <a:off x="5090920" y="974529"/>
                <a:ext cx="499274" cy="453922"/>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5" name="חץ שמאלה-ימינה 6"/>
              <p:cNvSpPr/>
              <p:nvPr/>
            </p:nvSpPr>
            <p:spPr>
              <a:xfrm rot="21524850">
                <a:off x="5227081" y="1063825"/>
                <a:ext cx="363097" cy="2723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16" name="קבוצה 15"/>
            <p:cNvGrpSpPr/>
            <p:nvPr/>
          </p:nvGrpSpPr>
          <p:grpSpPr>
            <a:xfrm>
              <a:off x="3114892" y="2003638"/>
              <a:ext cx="451058" cy="350171"/>
              <a:chOff x="2129520" y="986473"/>
              <a:chExt cx="601410" cy="466895"/>
            </a:xfrm>
            <a:scene3d>
              <a:camera prst="orthographicFront">
                <a:rot lat="0" lon="0" rev="0"/>
              </a:camera>
              <a:lightRig rig="soft" dir="t">
                <a:rot lat="0" lon="0" rev="0"/>
              </a:lightRig>
            </a:scene3d>
          </p:grpSpPr>
          <p:sp>
            <p:nvSpPr>
              <p:cNvPr id="20" name="חץ שמאלה-ימינה 19"/>
              <p:cNvSpPr/>
              <p:nvPr/>
            </p:nvSpPr>
            <p:spPr>
              <a:xfrm rot="10830559">
                <a:off x="2129520" y="986473"/>
                <a:ext cx="601410" cy="466895"/>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1" name="חץ שמאלה-ימינה 10"/>
              <p:cNvSpPr/>
              <p:nvPr/>
            </p:nvSpPr>
            <p:spPr>
              <a:xfrm rot="21630559">
                <a:off x="2269585" y="1080475"/>
                <a:ext cx="461342" cy="280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29" name="קבוצה 28"/>
            <p:cNvGrpSpPr/>
            <p:nvPr/>
          </p:nvGrpSpPr>
          <p:grpSpPr>
            <a:xfrm>
              <a:off x="3653906" y="1810027"/>
              <a:ext cx="1783746" cy="695543"/>
              <a:chOff x="5793396" y="701164"/>
              <a:chExt cx="2415100" cy="927391"/>
            </a:xfrm>
            <a:scene3d>
              <a:camera prst="orthographicFront">
                <a:rot lat="0" lon="0" rev="0"/>
              </a:camera>
              <a:lightRig rig="contrasting" dir="t">
                <a:rot lat="0" lon="0" rev="7800000"/>
              </a:lightRig>
            </a:scene3d>
          </p:grpSpPr>
          <p:sp>
            <p:nvSpPr>
              <p:cNvPr id="30" name="מלבן מעוגל 29"/>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1" name="מלבן 30"/>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Strategic </a:t>
                </a:r>
                <a:r>
                  <a:rPr lang="en-US" sz="1600" u="sng" dirty="0">
                    <a:effectLst>
                      <a:outerShdw blurRad="38100" dist="38100" dir="2700000" algn="tl">
                        <a:srgbClr val="000000">
                          <a:alpha val="43137"/>
                        </a:srgbClr>
                      </a:outerShdw>
                    </a:effectLst>
                    <a:cs typeface="Guttman Hatzvi" panose="02010401010101010101" pitchFamily="2" charset="-79"/>
                  </a:rPr>
                  <a:t>Thinking</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“Applied Theory”</a:t>
                </a:r>
                <a:endParaRPr lang="he-IL" sz="1050" dirty="0">
                  <a:cs typeface="Guttman Hatzvi" panose="02010401010101010101" pitchFamily="2" charset="-79"/>
                </a:endParaRPr>
              </a:p>
            </p:txBody>
          </p:sp>
        </p:grpSp>
        <p:grpSp>
          <p:nvGrpSpPr>
            <p:cNvPr id="32" name="קבוצה 31"/>
            <p:cNvGrpSpPr/>
            <p:nvPr/>
          </p:nvGrpSpPr>
          <p:grpSpPr>
            <a:xfrm>
              <a:off x="6099241" y="1805341"/>
              <a:ext cx="1791686" cy="695543"/>
              <a:chOff x="5793396" y="701164"/>
              <a:chExt cx="2415100" cy="927391"/>
            </a:xfrm>
            <a:scene3d>
              <a:camera prst="orthographicFront">
                <a:rot lat="0" lon="0" rev="0"/>
              </a:camera>
              <a:lightRig rig="contrasting" dir="t">
                <a:rot lat="0" lon="0" rev="7800000"/>
              </a:lightRig>
            </a:scene3d>
          </p:grpSpPr>
          <p:sp>
            <p:nvSpPr>
              <p:cNvPr id="33" name="מלבן מעוגל 32"/>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4" name="מלבן 33"/>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The Formation </a:t>
                </a:r>
                <a:r>
                  <a:rPr lang="en-US" sz="1600" u="sng" dirty="0">
                    <a:effectLst>
                      <a:outerShdw blurRad="38100" dist="38100" dir="2700000" algn="tl">
                        <a:srgbClr val="000000">
                          <a:alpha val="43137"/>
                        </a:srgbClr>
                      </a:outerShdw>
                    </a:effectLst>
                    <a:cs typeface="Guttman Hatzvi" panose="02010401010101010101" pitchFamily="2" charset="-79"/>
                  </a:rPr>
                  <a:t>Method</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“The Dado Center”</a:t>
                </a:r>
                <a:endParaRPr lang="he-IL" sz="1050" dirty="0">
                  <a:cs typeface="Guttman Hatzvi" panose="02010401010101010101" pitchFamily="2" charset="-79"/>
                </a:endParaRPr>
              </a:p>
            </p:txBody>
          </p:sp>
        </p:grpSp>
        <p:grpSp>
          <p:nvGrpSpPr>
            <p:cNvPr id="36" name="קבוצה 35"/>
            <p:cNvGrpSpPr/>
            <p:nvPr/>
          </p:nvGrpSpPr>
          <p:grpSpPr>
            <a:xfrm>
              <a:off x="1377369" y="4562758"/>
              <a:ext cx="1244458" cy="1265584"/>
              <a:chOff x="6454175" y="-141610"/>
              <a:chExt cx="1659277" cy="1687445"/>
            </a:xfrm>
            <a:scene3d>
              <a:camera prst="orthographicFront">
                <a:rot lat="0" lon="0" rev="0"/>
              </a:camera>
              <a:lightRig rig="balanced" dir="t">
                <a:rot lat="0" lon="0" rev="8700000"/>
              </a:lightRig>
            </a:scene3d>
          </p:grpSpPr>
          <p:sp>
            <p:nvSpPr>
              <p:cNvPr id="55" name="מלבן מעוגל 54"/>
              <p:cNvSpPr/>
              <p:nvPr/>
            </p:nvSpPr>
            <p:spPr>
              <a:xfrm>
                <a:off x="6473743" y="-80366"/>
                <a:ext cx="1639709" cy="1626201"/>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6" name="מלבן 55"/>
              <p:cNvSpPr/>
              <p:nvPr/>
            </p:nvSpPr>
            <p:spPr>
              <a:xfrm>
                <a:off x="6454175" y="-141610"/>
                <a:ext cx="1638787" cy="16225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First</a:t>
                </a:r>
                <a:r>
                  <a:rPr lang="en-US" sz="1600" b="1" dirty="0">
                    <a:effectLst>
                      <a:outerShdw blurRad="38100" dist="38100" dir="2700000" algn="tl">
                        <a:srgbClr val="000000">
                          <a:alpha val="43137"/>
                        </a:srgbClr>
                      </a:outerShdw>
                    </a:effectLst>
                    <a:cs typeface="Guttman Hatzvi" panose="02010401010101010101" pitchFamily="2" charset="-79"/>
                  </a:rPr>
                  <a:t> Experience “Northern Arena”</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7" name="קבוצה 36"/>
            <p:cNvGrpSpPr/>
            <p:nvPr/>
          </p:nvGrpSpPr>
          <p:grpSpPr>
            <a:xfrm>
              <a:off x="6102311" y="5049180"/>
              <a:ext cx="434431" cy="342901"/>
              <a:chOff x="5925055" y="638613"/>
              <a:chExt cx="579241" cy="457201"/>
            </a:xfrm>
            <a:scene3d>
              <a:camera prst="orthographicFront">
                <a:rot lat="0" lon="0" rev="0"/>
              </a:camera>
              <a:lightRig rig="balanced" dir="t">
                <a:rot lat="0" lon="0" rev="8700000"/>
              </a:lightRig>
            </a:scene3d>
          </p:grpSpPr>
          <p:sp>
            <p:nvSpPr>
              <p:cNvPr id="53" name="חץ שמאלה-ימינה 52"/>
              <p:cNvSpPr/>
              <p:nvPr/>
            </p:nvSpPr>
            <p:spPr>
              <a:xfrm rot="10800000">
                <a:off x="5925055" y="638613"/>
                <a:ext cx="579241" cy="457201"/>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4" name="חץ שמאלה-ימינה 6"/>
              <p:cNvSpPr/>
              <p:nvPr/>
            </p:nvSpPr>
            <p:spPr>
              <a:xfrm rot="21600000">
                <a:off x="6034919" y="730053"/>
                <a:ext cx="442081" cy="2743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38" name="קבוצה 37"/>
            <p:cNvGrpSpPr/>
            <p:nvPr/>
          </p:nvGrpSpPr>
          <p:grpSpPr>
            <a:xfrm>
              <a:off x="3193604" y="4562758"/>
              <a:ext cx="1156680" cy="1207914"/>
              <a:chOff x="4356057" y="-80366"/>
              <a:chExt cx="1542240" cy="1610552"/>
            </a:xfrm>
            <a:scene3d>
              <a:camera prst="orthographicFront">
                <a:rot lat="0" lon="0" rev="0"/>
              </a:camera>
              <a:lightRig rig="balanced" dir="t">
                <a:rot lat="0" lon="0" rev="8700000"/>
              </a:lightRig>
            </a:scene3d>
          </p:grpSpPr>
          <p:sp>
            <p:nvSpPr>
              <p:cNvPr id="51" name="מלבן מעוגל 50"/>
              <p:cNvSpPr/>
              <p:nvPr/>
            </p:nvSpPr>
            <p:spPr>
              <a:xfrm>
                <a:off x="4356057" y="-80366"/>
                <a:ext cx="1542240" cy="161055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2" name="מלבן 51"/>
              <p:cNvSpPr/>
              <p:nvPr/>
            </p:nvSpPr>
            <p:spPr>
              <a:xfrm>
                <a:off x="4406291" y="-34099"/>
                <a:ext cx="1441771" cy="15435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Second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Political Security Simulation</a:t>
                </a:r>
                <a:endParaRPr lang="he-IL" sz="1050" b="1"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The Palestinian Conflict</a:t>
                </a:r>
                <a:endParaRPr lang="he-IL" sz="105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9" name="קבוצה 38"/>
            <p:cNvGrpSpPr/>
            <p:nvPr/>
          </p:nvGrpSpPr>
          <p:grpSpPr>
            <a:xfrm>
              <a:off x="4379468" y="5049181"/>
              <a:ext cx="481907" cy="340922"/>
              <a:chOff x="3729297" y="638123"/>
              <a:chExt cx="642543" cy="454563"/>
            </a:xfrm>
            <a:scene3d>
              <a:camera prst="orthographicFront">
                <a:rot lat="0" lon="0" rev="0"/>
              </a:camera>
              <a:lightRig rig="balanced" dir="t">
                <a:rot lat="0" lon="0" rev="8700000"/>
              </a:lightRig>
            </a:scene3d>
          </p:grpSpPr>
          <p:sp>
            <p:nvSpPr>
              <p:cNvPr id="49" name="חץ שמאלה-ימינה 48"/>
              <p:cNvSpPr/>
              <p:nvPr/>
            </p:nvSpPr>
            <p:spPr>
              <a:xfrm rot="10805780">
                <a:off x="3729297" y="638123"/>
                <a:ext cx="642543" cy="454563"/>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0" name="חץ שמאלה-ימינה 10"/>
              <p:cNvSpPr/>
              <p:nvPr/>
            </p:nvSpPr>
            <p:spPr>
              <a:xfrm rot="21605780">
                <a:off x="3865666" y="729151"/>
                <a:ext cx="506174" cy="272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0" name="קבוצה 39"/>
            <p:cNvGrpSpPr/>
            <p:nvPr/>
          </p:nvGrpSpPr>
          <p:grpSpPr>
            <a:xfrm>
              <a:off x="4922062" y="4562758"/>
              <a:ext cx="1150630" cy="1257674"/>
              <a:chOff x="2219250" y="-80365"/>
              <a:chExt cx="1534173" cy="1676898"/>
            </a:xfrm>
            <a:scene3d>
              <a:camera prst="orthographicFront">
                <a:rot lat="0" lon="0" rev="0"/>
              </a:camera>
              <a:lightRig rig="balanced" dir="t">
                <a:rot lat="0" lon="0" rev="8700000"/>
              </a:lightRig>
            </a:scene3d>
          </p:grpSpPr>
          <p:sp>
            <p:nvSpPr>
              <p:cNvPr id="47" name="מלבן מעוגל 46"/>
              <p:cNvSpPr/>
              <p:nvPr/>
            </p:nvSpPr>
            <p:spPr>
              <a:xfrm>
                <a:off x="2219250" y="-80365"/>
                <a:ext cx="1534173" cy="1676898"/>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8" name="מלבן 47"/>
              <p:cNvSpPr/>
              <p:nvPr/>
            </p:nvSpPr>
            <p:spPr>
              <a:xfrm>
                <a:off x="2264001" y="-34099"/>
                <a:ext cx="1437465" cy="1071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Public and Economic Strategy</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41" name="קבוצה 40"/>
            <p:cNvGrpSpPr/>
            <p:nvPr/>
          </p:nvGrpSpPr>
          <p:grpSpPr>
            <a:xfrm>
              <a:off x="2625349" y="5049180"/>
              <a:ext cx="513183" cy="340986"/>
              <a:chOff x="1548804" y="638143"/>
              <a:chExt cx="684244" cy="454648"/>
            </a:xfrm>
            <a:scene3d>
              <a:camera prst="orthographicFront">
                <a:rot lat="0" lon="0" rev="0"/>
              </a:camera>
              <a:lightRig rig="balanced" dir="t">
                <a:rot lat="0" lon="0" rev="8700000"/>
              </a:lightRig>
            </a:scene3d>
          </p:grpSpPr>
          <p:sp>
            <p:nvSpPr>
              <p:cNvPr id="45" name="חץ שמאלה-ימינה 44"/>
              <p:cNvSpPr/>
              <p:nvPr/>
            </p:nvSpPr>
            <p:spPr>
              <a:xfrm rot="10794395">
                <a:off x="1548804" y="638143"/>
                <a:ext cx="658599" cy="454648"/>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46" name="חץ שמאלה-ימינה 14"/>
              <p:cNvSpPr/>
              <p:nvPr/>
            </p:nvSpPr>
            <p:spPr>
              <a:xfrm rot="21594395">
                <a:off x="1671550" y="728930"/>
                <a:ext cx="561498" cy="2727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2" name="קבוצה 41"/>
            <p:cNvGrpSpPr/>
            <p:nvPr/>
          </p:nvGrpSpPr>
          <p:grpSpPr>
            <a:xfrm>
              <a:off x="6644469" y="4562758"/>
              <a:ext cx="1181684" cy="1222344"/>
              <a:chOff x="-23756" y="-80366"/>
              <a:chExt cx="1575579" cy="1629792"/>
            </a:xfrm>
            <a:scene3d>
              <a:camera prst="orthographicFront">
                <a:rot lat="0" lon="0" rev="0"/>
              </a:camera>
              <a:lightRig rig="balanced" dir="t">
                <a:rot lat="0" lon="0" rev="8700000"/>
              </a:lightRig>
            </a:scene3d>
          </p:grpSpPr>
          <p:sp>
            <p:nvSpPr>
              <p:cNvPr id="43" name="מלבן מעוגל 42"/>
              <p:cNvSpPr/>
              <p:nvPr/>
            </p:nvSpPr>
            <p:spPr>
              <a:xfrm>
                <a:off x="-23756" y="-80366"/>
                <a:ext cx="1575579" cy="162979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4" name="מלבן 43"/>
              <p:cNvSpPr/>
              <p:nvPr/>
            </p:nvSpPr>
            <p:spPr>
              <a:xfrm>
                <a:off x="27520" y="44546"/>
                <a:ext cx="1468356" cy="1299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Third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“East Tour”</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5" name="קבוצה 4"/>
            <p:cNvGrpSpPr/>
            <p:nvPr/>
          </p:nvGrpSpPr>
          <p:grpSpPr>
            <a:xfrm>
              <a:off x="3842898" y="3027886"/>
              <a:ext cx="1431541" cy="1165043"/>
              <a:chOff x="3538951" y="3140968"/>
              <a:chExt cx="1633829" cy="1553391"/>
            </a:xfrm>
          </p:grpSpPr>
          <p:sp>
            <p:nvSpPr>
              <p:cNvPr id="2" name="מלבן 1"/>
              <p:cNvSpPr/>
              <p:nvPr/>
            </p:nvSpPr>
            <p:spPr>
              <a:xfrm>
                <a:off x="3538951" y="3140968"/>
                <a:ext cx="1623878" cy="14184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4" name="TextBox 3"/>
              <p:cNvSpPr txBox="1"/>
              <p:nvPr/>
            </p:nvSpPr>
            <p:spPr>
              <a:xfrm>
                <a:off x="3566361" y="3246497"/>
                <a:ext cx="1606419" cy="1447862"/>
              </a:xfrm>
              <a:prstGeom prst="rect">
                <a:avLst/>
              </a:prstGeom>
              <a:noFill/>
            </p:spPr>
            <p:txBody>
              <a:bodyPr wrap="square" rtlCol="1">
                <a:spAutoFit/>
              </a:bodyPr>
              <a:lstStyle/>
              <a:p>
                <a:pPr algn="ctr" rtl="0"/>
                <a:r>
                  <a:rPr lang="en-US" sz="2400" b="1" dirty="0">
                    <a:effectLst>
                      <a:outerShdw blurRad="38100" dist="38100" dir="2700000" algn="tl">
                        <a:srgbClr val="000000">
                          <a:alpha val="43137"/>
                        </a:srgbClr>
                      </a:outerShdw>
                    </a:effectLst>
                    <a:cs typeface="Guttman Hatzvi" panose="02010401010101010101" pitchFamily="2" charset="-79"/>
                  </a:rPr>
                  <a:t>What Enters the Pantheon?</a:t>
                </a:r>
                <a:endParaRPr lang="he-IL" sz="2400" b="1" dirty="0">
                  <a:effectLst>
                    <a:outerShdw blurRad="38100" dist="38100" dir="2700000" algn="tl">
                      <a:srgbClr val="000000">
                        <a:alpha val="43137"/>
                      </a:srgbClr>
                    </a:outerShdw>
                  </a:effectLst>
                  <a:cs typeface="Guttman Hatzvi" panose="02010401010101010101" pitchFamily="2" charset="-79"/>
                </a:endParaRPr>
              </a:p>
            </p:txBody>
          </p:sp>
        </p:grpSp>
      </p:grpSp>
    </p:spTree>
    <p:extLst>
      <p:ext uri="{BB962C8B-B14F-4D97-AF65-F5344CB8AC3E}">
        <p14:creationId xmlns:p14="http://schemas.microsoft.com/office/powerpoint/2010/main" val="333721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p:cNvPicPr>
            <a:picLocks noChangeAspect="1"/>
          </p:cNvPicPr>
          <p:nvPr/>
        </p:nvPicPr>
        <p:blipFill rotWithShape="1">
          <a:blip r:embed="rId2">
            <a:extLst>
              <a:ext uri="{28A0092B-C50C-407E-A947-70E740481C1C}">
                <a14:useLocalDpi xmlns:a14="http://schemas.microsoft.com/office/drawing/2010/main" val="0"/>
              </a:ext>
            </a:extLst>
          </a:blip>
          <a:srcRect l="45286" t="153"/>
          <a:stretch/>
        </p:blipFill>
        <p:spPr>
          <a:xfrm>
            <a:off x="6076618" y="805324"/>
            <a:ext cx="3782934" cy="5804482"/>
          </a:xfrm>
          <a:prstGeom prst="rect">
            <a:avLst/>
          </a:prstGeom>
          <a:effectLst>
            <a:softEdge rad="127000"/>
          </a:effectLst>
        </p:spPr>
      </p:pic>
      <p:sp>
        <p:nvSpPr>
          <p:cNvPr id="2" name="כותרת 1"/>
          <p:cNvSpPr>
            <a:spLocks noGrp="1"/>
          </p:cNvSpPr>
          <p:nvPr>
            <p:ph type="ctrTitle"/>
          </p:nvPr>
        </p:nvSpPr>
        <p:spPr>
          <a:xfrm>
            <a:off x="914400" y="20928"/>
            <a:ext cx="7393611" cy="726946"/>
          </a:xfrm>
        </p:spPr>
        <p:txBody>
          <a:bodyPr>
            <a:noAutofit/>
          </a:bodyPr>
          <a:lstStyle/>
          <a:p>
            <a:pPr rtl="0"/>
            <a:r>
              <a:rPr lang="en-US" sz="2800" b="1" dirty="0">
                <a:latin typeface="+mn-lt"/>
                <a:cs typeface="Guttman Hatzvi" panose="02010401010101010101" pitchFamily="2" charset="-79"/>
              </a:rPr>
              <a:t>The IDF Military Colleges</a:t>
            </a:r>
            <a:endParaRPr lang="he-IL" sz="2800" b="1" dirty="0">
              <a:latin typeface="+mn-lt"/>
              <a:cs typeface="Guttman Hatzvi" panose="02010401010101010101" pitchFamily="2" charset="-79"/>
            </a:endParaRPr>
          </a:p>
        </p:txBody>
      </p:sp>
      <p:graphicFrame>
        <p:nvGraphicFramePr>
          <p:cNvPr id="3" name="דיאגרמה 2"/>
          <p:cNvGraphicFramePr/>
          <p:nvPr>
            <p:extLst>
              <p:ext uri="{D42A27DB-BD31-4B8C-83A1-F6EECF244321}">
                <p14:modId xmlns:p14="http://schemas.microsoft.com/office/powerpoint/2010/main" val="2783616422"/>
              </p:ext>
            </p:extLst>
          </p:nvPr>
        </p:nvGraphicFramePr>
        <p:xfrm>
          <a:off x="-1262748" y="78377"/>
          <a:ext cx="9718767" cy="674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תמונה 6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4550225" y="5316583"/>
            <a:ext cx="598031" cy="742950"/>
          </a:xfrm>
          <a:prstGeom prst="rect">
            <a:avLst/>
          </a:prstGeom>
        </p:spPr>
      </p:pic>
      <p:pic>
        <p:nvPicPr>
          <p:cNvPr id="65" name="תמונה 64"/>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2754618" y="5535012"/>
            <a:ext cx="500743" cy="777817"/>
          </a:xfrm>
          <a:prstGeom prst="rect">
            <a:avLst/>
          </a:prstGeom>
        </p:spPr>
      </p:pic>
      <p:pic>
        <p:nvPicPr>
          <p:cNvPr id="68" name="תמונה 67"/>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596635" y="3448594"/>
            <a:ext cx="547255" cy="916652"/>
          </a:xfrm>
          <a:prstGeom prst="rect">
            <a:avLst/>
          </a:prstGeom>
        </p:spPr>
      </p:pic>
      <p:pic>
        <p:nvPicPr>
          <p:cNvPr id="72" name="תמונה 7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5247558" y="3531150"/>
            <a:ext cx="511628" cy="751540"/>
          </a:xfrm>
          <a:prstGeom prst="rect">
            <a:avLst/>
          </a:prstGeom>
        </p:spPr>
      </p:pic>
      <p:pic>
        <p:nvPicPr>
          <p:cNvPr id="33" name="תמונה 3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4550225" y="1813621"/>
            <a:ext cx="462499" cy="699192"/>
          </a:xfrm>
          <a:prstGeom prst="rect">
            <a:avLst/>
          </a:prstGeom>
        </p:spPr>
      </p:pic>
      <p:pic>
        <p:nvPicPr>
          <p:cNvPr id="21" name="תמונה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9020" y="1741846"/>
            <a:ext cx="514286" cy="699193"/>
          </a:xfrm>
          <a:prstGeom prst="rect">
            <a:avLst/>
          </a:prstGeom>
        </p:spPr>
      </p:pic>
    </p:spTree>
    <p:extLst>
      <p:ext uri="{BB962C8B-B14F-4D97-AF65-F5344CB8AC3E}">
        <p14:creationId xmlns:p14="http://schemas.microsoft.com/office/powerpoint/2010/main" val="108407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148" y="453988"/>
            <a:ext cx="7064262" cy="646331"/>
          </a:xfrm>
          <a:prstGeom prst="rect">
            <a:avLst/>
          </a:prstGeom>
          <a:noFill/>
        </p:spPr>
        <p:txBody>
          <a:bodyPr wrap="square" rtlCol="1">
            <a:spAutoFit/>
          </a:bodyPr>
          <a:lstStyle/>
          <a:p>
            <a:pPr algn="ctr" rtl="0"/>
            <a:r>
              <a:rPr lang="en-US" sz="3600" b="1" dirty="0">
                <a:cs typeface="Guttman Hatzvi" panose="02010401010101010101" pitchFamily="2" charset="-79"/>
              </a:rPr>
              <a:t>8 Tensions in Learning at the INDC</a:t>
            </a:r>
            <a:endParaRPr lang="he-IL" sz="3600" b="1" dirty="0">
              <a:cs typeface="Guttman Hatzvi" panose="02010401010101010101" pitchFamily="2" charset="-79"/>
            </a:endParaRPr>
          </a:p>
        </p:txBody>
      </p:sp>
      <p:sp>
        <p:nvSpPr>
          <p:cNvPr id="3" name="מלבן 2"/>
          <p:cNvSpPr/>
          <p:nvPr/>
        </p:nvSpPr>
        <p:spPr>
          <a:xfrm>
            <a:off x="1180149" y="1165971"/>
            <a:ext cx="6869205" cy="55446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cxnSp>
        <p:nvCxnSpPr>
          <p:cNvPr id="4" name="מחבר ישר 3"/>
          <p:cNvCxnSpPr/>
          <p:nvPr/>
        </p:nvCxnSpPr>
        <p:spPr>
          <a:xfrm>
            <a:off x="136865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מחבר ישר 4"/>
          <p:cNvCxnSpPr/>
          <p:nvPr/>
        </p:nvCxnSpPr>
        <p:spPr>
          <a:xfrm>
            <a:off x="142479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מחבר ישר 5"/>
          <p:cNvCxnSpPr/>
          <p:nvPr/>
        </p:nvCxnSpPr>
        <p:spPr>
          <a:xfrm>
            <a:off x="1235932"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מחבר ישר 6"/>
          <p:cNvCxnSpPr/>
          <p:nvPr/>
        </p:nvCxnSpPr>
        <p:spPr>
          <a:xfrm>
            <a:off x="129208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מחבר ישר 7"/>
          <p:cNvCxnSpPr/>
          <p:nvPr/>
        </p:nvCxnSpPr>
        <p:spPr>
          <a:xfrm>
            <a:off x="118014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מחבר ישר 8"/>
          <p:cNvCxnSpPr/>
          <p:nvPr/>
        </p:nvCxnSpPr>
        <p:spPr>
          <a:xfrm>
            <a:off x="18663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מחבר ישר 9"/>
          <p:cNvCxnSpPr/>
          <p:nvPr/>
        </p:nvCxnSpPr>
        <p:spPr>
          <a:xfrm>
            <a:off x="19224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מחבר ישר 10"/>
          <p:cNvCxnSpPr/>
          <p:nvPr/>
        </p:nvCxnSpPr>
        <p:spPr>
          <a:xfrm>
            <a:off x="17335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מחבר ישר 11"/>
          <p:cNvCxnSpPr/>
          <p:nvPr/>
        </p:nvCxnSpPr>
        <p:spPr>
          <a:xfrm>
            <a:off x="17897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מחבר ישר 12"/>
          <p:cNvCxnSpPr/>
          <p:nvPr/>
        </p:nvCxnSpPr>
        <p:spPr>
          <a:xfrm>
            <a:off x="16216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מחבר ישר 13"/>
          <p:cNvCxnSpPr/>
          <p:nvPr/>
        </p:nvCxnSpPr>
        <p:spPr>
          <a:xfrm>
            <a:off x="16778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מחבר ישר 14"/>
          <p:cNvCxnSpPr/>
          <p:nvPr/>
        </p:nvCxnSpPr>
        <p:spPr>
          <a:xfrm>
            <a:off x="14889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מחבר ישר 15"/>
          <p:cNvCxnSpPr/>
          <p:nvPr/>
        </p:nvCxnSpPr>
        <p:spPr>
          <a:xfrm>
            <a:off x="15450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מחבר ישר 16"/>
          <p:cNvCxnSpPr/>
          <p:nvPr/>
        </p:nvCxnSpPr>
        <p:spPr>
          <a:xfrm>
            <a:off x="234320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מחבר ישר 17"/>
          <p:cNvCxnSpPr/>
          <p:nvPr/>
        </p:nvCxnSpPr>
        <p:spPr>
          <a:xfrm>
            <a:off x="239935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מחבר ישר 18"/>
          <p:cNvCxnSpPr/>
          <p:nvPr/>
        </p:nvCxnSpPr>
        <p:spPr>
          <a:xfrm>
            <a:off x="221049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מחבר ישר 19"/>
          <p:cNvCxnSpPr/>
          <p:nvPr/>
        </p:nvCxnSpPr>
        <p:spPr>
          <a:xfrm>
            <a:off x="226663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מחבר ישר 20"/>
          <p:cNvCxnSpPr/>
          <p:nvPr/>
        </p:nvCxnSpPr>
        <p:spPr>
          <a:xfrm>
            <a:off x="20985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מחבר ישר 21"/>
          <p:cNvCxnSpPr/>
          <p:nvPr/>
        </p:nvCxnSpPr>
        <p:spPr>
          <a:xfrm>
            <a:off x="2154706"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מחבר ישר 22"/>
          <p:cNvCxnSpPr/>
          <p:nvPr/>
        </p:nvCxnSpPr>
        <p:spPr>
          <a:xfrm>
            <a:off x="19658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מחבר ישר 23"/>
          <p:cNvCxnSpPr/>
          <p:nvPr/>
        </p:nvCxnSpPr>
        <p:spPr>
          <a:xfrm>
            <a:off x="20219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מחבר ישר 24"/>
          <p:cNvCxnSpPr/>
          <p:nvPr/>
        </p:nvCxnSpPr>
        <p:spPr>
          <a:xfrm>
            <a:off x="28520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מחבר ישר 25"/>
          <p:cNvCxnSpPr/>
          <p:nvPr/>
        </p:nvCxnSpPr>
        <p:spPr>
          <a:xfrm>
            <a:off x="29081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מחבר ישר 26"/>
          <p:cNvCxnSpPr/>
          <p:nvPr/>
        </p:nvCxnSpPr>
        <p:spPr>
          <a:xfrm>
            <a:off x="27192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מחבר ישר 27"/>
          <p:cNvCxnSpPr/>
          <p:nvPr/>
        </p:nvCxnSpPr>
        <p:spPr>
          <a:xfrm>
            <a:off x="27754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מחבר ישר 28"/>
          <p:cNvCxnSpPr/>
          <p:nvPr/>
        </p:nvCxnSpPr>
        <p:spPr>
          <a:xfrm>
            <a:off x="26073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מחבר ישר 29"/>
          <p:cNvCxnSpPr/>
          <p:nvPr/>
        </p:nvCxnSpPr>
        <p:spPr>
          <a:xfrm>
            <a:off x="26635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מחבר ישר 30"/>
          <p:cNvCxnSpPr/>
          <p:nvPr/>
        </p:nvCxnSpPr>
        <p:spPr>
          <a:xfrm>
            <a:off x="24746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מחבר ישר 31"/>
          <p:cNvCxnSpPr/>
          <p:nvPr/>
        </p:nvCxnSpPr>
        <p:spPr>
          <a:xfrm>
            <a:off x="25307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מחבר ישר 32"/>
          <p:cNvCxnSpPr/>
          <p:nvPr/>
        </p:nvCxnSpPr>
        <p:spPr>
          <a:xfrm>
            <a:off x="332890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מחבר ישר 33"/>
          <p:cNvCxnSpPr/>
          <p:nvPr/>
        </p:nvCxnSpPr>
        <p:spPr>
          <a:xfrm>
            <a:off x="338505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מחבר ישר 34"/>
          <p:cNvCxnSpPr/>
          <p:nvPr/>
        </p:nvCxnSpPr>
        <p:spPr>
          <a:xfrm>
            <a:off x="319619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מחבר ישר 35"/>
          <p:cNvCxnSpPr/>
          <p:nvPr/>
        </p:nvCxnSpPr>
        <p:spPr>
          <a:xfrm>
            <a:off x="3252338"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מחבר ישר 36"/>
          <p:cNvCxnSpPr/>
          <p:nvPr/>
        </p:nvCxnSpPr>
        <p:spPr>
          <a:xfrm>
            <a:off x="30842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מחבר ישר 37"/>
          <p:cNvCxnSpPr/>
          <p:nvPr/>
        </p:nvCxnSpPr>
        <p:spPr>
          <a:xfrm>
            <a:off x="314040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מחבר ישר 38"/>
          <p:cNvCxnSpPr/>
          <p:nvPr/>
        </p:nvCxnSpPr>
        <p:spPr>
          <a:xfrm>
            <a:off x="29515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מחבר ישר 39"/>
          <p:cNvCxnSpPr/>
          <p:nvPr/>
        </p:nvCxnSpPr>
        <p:spPr>
          <a:xfrm>
            <a:off x="30076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מחבר ישר 40"/>
          <p:cNvCxnSpPr/>
          <p:nvPr/>
        </p:nvCxnSpPr>
        <p:spPr>
          <a:xfrm>
            <a:off x="3826568"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מחבר ישר 41"/>
          <p:cNvCxnSpPr/>
          <p:nvPr/>
        </p:nvCxnSpPr>
        <p:spPr>
          <a:xfrm>
            <a:off x="3882716"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מחבר ישר 42"/>
          <p:cNvCxnSpPr/>
          <p:nvPr/>
        </p:nvCxnSpPr>
        <p:spPr>
          <a:xfrm>
            <a:off x="369384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מחבר ישר 43"/>
          <p:cNvCxnSpPr/>
          <p:nvPr/>
        </p:nvCxnSpPr>
        <p:spPr>
          <a:xfrm>
            <a:off x="3749997"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מחבר ישר 44"/>
          <p:cNvCxnSpPr/>
          <p:nvPr/>
        </p:nvCxnSpPr>
        <p:spPr>
          <a:xfrm>
            <a:off x="358191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מחבר ישר 45"/>
          <p:cNvCxnSpPr/>
          <p:nvPr/>
        </p:nvCxnSpPr>
        <p:spPr>
          <a:xfrm>
            <a:off x="3638065"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מחבר ישר 46"/>
          <p:cNvCxnSpPr/>
          <p:nvPr/>
        </p:nvCxnSpPr>
        <p:spPr>
          <a:xfrm>
            <a:off x="344919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מחבר ישר 47"/>
          <p:cNvCxnSpPr/>
          <p:nvPr/>
        </p:nvCxnSpPr>
        <p:spPr>
          <a:xfrm>
            <a:off x="350534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מחבר ישר 48"/>
          <p:cNvCxnSpPr/>
          <p:nvPr/>
        </p:nvCxnSpPr>
        <p:spPr>
          <a:xfrm>
            <a:off x="430346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מחבר ישר 49"/>
          <p:cNvCxnSpPr/>
          <p:nvPr/>
        </p:nvCxnSpPr>
        <p:spPr>
          <a:xfrm>
            <a:off x="417074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מחבר ישר 50"/>
          <p:cNvCxnSpPr/>
          <p:nvPr/>
        </p:nvCxnSpPr>
        <p:spPr>
          <a:xfrm>
            <a:off x="422689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מחבר ישר 51"/>
          <p:cNvCxnSpPr/>
          <p:nvPr/>
        </p:nvCxnSpPr>
        <p:spPr>
          <a:xfrm>
            <a:off x="405881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3" name="מחבר ישר 52"/>
          <p:cNvCxnSpPr/>
          <p:nvPr/>
        </p:nvCxnSpPr>
        <p:spPr>
          <a:xfrm>
            <a:off x="4114964"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מחבר ישר 53"/>
          <p:cNvCxnSpPr/>
          <p:nvPr/>
        </p:nvCxnSpPr>
        <p:spPr>
          <a:xfrm>
            <a:off x="392609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מחבר ישר 54"/>
          <p:cNvCxnSpPr/>
          <p:nvPr/>
        </p:nvCxnSpPr>
        <p:spPr>
          <a:xfrm>
            <a:off x="3982245" y="113389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מחבר ישר 55"/>
          <p:cNvCxnSpPr/>
          <p:nvPr/>
        </p:nvCxnSpPr>
        <p:spPr>
          <a:xfrm>
            <a:off x="4770357" y="115795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מחבר ישר 56"/>
          <p:cNvCxnSpPr/>
          <p:nvPr/>
        </p:nvCxnSpPr>
        <p:spPr>
          <a:xfrm>
            <a:off x="4826505"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מחבר ישר 57"/>
          <p:cNvCxnSpPr/>
          <p:nvPr/>
        </p:nvCxnSpPr>
        <p:spPr>
          <a:xfrm>
            <a:off x="4637638"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מחבר ישר 58"/>
          <p:cNvCxnSpPr/>
          <p:nvPr/>
        </p:nvCxnSpPr>
        <p:spPr>
          <a:xfrm>
            <a:off x="469378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מחבר ישר 59"/>
          <p:cNvCxnSpPr/>
          <p:nvPr/>
        </p:nvCxnSpPr>
        <p:spPr>
          <a:xfrm>
            <a:off x="4525706"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מחבר ישר 60"/>
          <p:cNvCxnSpPr/>
          <p:nvPr/>
        </p:nvCxnSpPr>
        <p:spPr>
          <a:xfrm>
            <a:off x="4581854"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מחבר ישר 61"/>
          <p:cNvCxnSpPr/>
          <p:nvPr/>
        </p:nvCxnSpPr>
        <p:spPr>
          <a:xfrm>
            <a:off x="4392987"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מחבר ישר 62"/>
          <p:cNvCxnSpPr/>
          <p:nvPr/>
        </p:nvCxnSpPr>
        <p:spPr>
          <a:xfrm>
            <a:off x="444913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מחבר ישר 63"/>
          <p:cNvCxnSpPr/>
          <p:nvPr/>
        </p:nvCxnSpPr>
        <p:spPr>
          <a:xfrm>
            <a:off x="5247256" y="113388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מחבר ישר 64"/>
          <p:cNvCxnSpPr/>
          <p:nvPr/>
        </p:nvCxnSpPr>
        <p:spPr>
          <a:xfrm>
            <a:off x="530340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מחבר ישר 65"/>
          <p:cNvCxnSpPr/>
          <p:nvPr/>
        </p:nvCxnSpPr>
        <p:spPr>
          <a:xfrm>
            <a:off x="5114537"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מחבר ישר 66"/>
          <p:cNvCxnSpPr/>
          <p:nvPr/>
        </p:nvCxnSpPr>
        <p:spPr>
          <a:xfrm>
            <a:off x="517068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מחבר ישר 67"/>
          <p:cNvCxnSpPr/>
          <p:nvPr/>
        </p:nvCxnSpPr>
        <p:spPr>
          <a:xfrm>
            <a:off x="5002605"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9" name="מחבר ישר 68"/>
          <p:cNvCxnSpPr/>
          <p:nvPr/>
        </p:nvCxnSpPr>
        <p:spPr>
          <a:xfrm>
            <a:off x="505875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מחבר ישר 69"/>
          <p:cNvCxnSpPr/>
          <p:nvPr/>
        </p:nvCxnSpPr>
        <p:spPr>
          <a:xfrm>
            <a:off x="4869886"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1" name="מחבר ישר 70"/>
          <p:cNvCxnSpPr/>
          <p:nvPr/>
        </p:nvCxnSpPr>
        <p:spPr>
          <a:xfrm>
            <a:off x="492603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2" name="מחבר ישר 71"/>
          <p:cNvCxnSpPr/>
          <p:nvPr/>
        </p:nvCxnSpPr>
        <p:spPr>
          <a:xfrm>
            <a:off x="57449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מחבר ישר 72"/>
          <p:cNvCxnSpPr/>
          <p:nvPr/>
        </p:nvCxnSpPr>
        <p:spPr>
          <a:xfrm>
            <a:off x="58010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מחבר ישר 73"/>
          <p:cNvCxnSpPr/>
          <p:nvPr/>
        </p:nvCxnSpPr>
        <p:spPr>
          <a:xfrm>
            <a:off x="56121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מחבר ישר 74"/>
          <p:cNvCxnSpPr/>
          <p:nvPr/>
        </p:nvCxnSpPr>
        <p:spPr>
          <a:xfrm>
            <a:off x="56683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מחבר ישר 75"/>
          <p:cNvCxnSpPr/>
          <p:nvPr/>
        </p:nvCxnSpPr>
        <p:spPr>
          <a:xfrm>
            <a:off x="55002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7" name="מחבר ישר 76"/>
          <p:cNvCxnSpPr/>
          <p:nvPr/>
        </p:nvCxnSpPr>
        <p:spPr>
          <a:xfrm>
            <a:off x="55564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8" name="מחבר ישר 77"/>
          <p:cNvCxnSpPr/>
          <p:nvPr/>
        </p:nvCxnSpPr>
        <p:spPr>
          <a:xfrm>
            <a:off x="53675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9" name="מחבר ישר 78"/>
          <p:cNvCxnSpPr/>
          <p:nvPr/>
        </p:nvCxnSpPr>
        <p:spPr>
          <a:xfrm>
            <a:off x="54236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0" name="מחבר ישר 79"/>
          <p:cNvCxnSpPr/>
          <p:nvPr/>
        </p:nvCxnSpPr>
        <p:spPr>
          <a:xfrm>
            <a:off x="622181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1" name="מחבר ישר 80"/>
          <p:cNvCxnSpPr/>
          <p:nvPr/>
        </p:nvCxnSpPr>
        <p:spPr>
          <a:xfrm>
            <a:off x="627796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2" name="מחבר ישר 81"/>
          <p:cNvCxnSpPr/>
          <p:nvPr/>
        </p:nvCxnSpPr>
        <p:spPr>
          <a:xfrm>
            <a:off x="608909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3" name="מחבר ישר 82"/>
          <p:cNvCxnSpPr/>
          <p:nvPr/>
        </p:nvCxnSpPr>
        <p:spPr>
          <a:xfrm>
            <a:off x="614524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4" name="מחבר ישר 83"/>
          <p:cNvCxnSpPr/>
          <p:nvPr/>
        </p:nvCxnSpPr>
        <p:spPr>
          <a:xfrm>
            <a:off x="59771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5" name="מחבר ישר 84"/>
          <p:cNvCxnSpPr/>
          <p:nvPr/>
        </p:nvCxnSpPr>
        <p:spPr>
          <a:xfrm>
            <a:off x="603331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6" name="מחבר ישר 85"/>
          <p:cNvCxnSpPr/>
          <p:nvPr/>
        </p:nvCxnSpPr>
        <p:spPr>
          <a:xfrm>
            <a:off x="58444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7" name="מחבר ישר 86"/>
          <p:cNvCxnSpPr/>
          <p:nvPr/>
        </p:nvCxnSpPr>
        <p:spPr>
          <a:xfrm>
            <a:off x="59005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8" name="מחבר ישר 87"/>
          <p:cNvCxnSpPr/>
          <p:nvPr/>
        </p:nvCxnSpPr>
        <p:spPr>
          <a:xfrm>
            <a:off x="67306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9" name="מחבר ישר 88"/>
          <p:cNvCxnSpPr/>
          <p:nvPr/>
        </p:nvCxnSpPr>
        <p:spPr>
          <a:xfrm>
            <a:off x="67867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מחבר ישר 89"/>
          <p:cNvCxnSpPr/>
          <p:nvPr/>
        </p:nvCxnSpPr>
        <p:spPr>
          <a:xfrm>
            <a:off x="65978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מחבר ישר 90"/>
          <p:cNvCxnSpPr/>
          <p:nvPr/>
        </p:nvCxnSpPr>
        <p:spPr>
          <a:xfrm>
            <a:off x="66540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2" name="מחבר ישר 91"/>
          <p:cNvCxnSpPr/>
          <p:nvPr/>
        </p:nvCxnSpPr>
        <p:spPr>
          <a:xfrm>
            <a:off x="64859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מחבר ישר 92"/>
          <p:cNvCxnSpPr/>
          <p:nvPr/>
        </p:nvCxnSpPr>
        <p:spPr>
          <a:xfrm>
            <a:off x="65421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4" name="מחבר ישר 93"/>
          <p:cNvCxnSpPr/>
          <p:nvPr/>
        </p:nvCxnSpPr>
        <p:spPr>
          <a:xfrm>
            <a:off x="63532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5" name="מחבר ישר 94"/>
          <p:cNvCxnSpPr/>
          <p:nvPr/>
        </p:nvCxnSpPr>
        <p:spPr>
          <a:xfrm>
            <a:off x="64093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6" name="מחבר ישר 95"/>
          <p:cNvCxnSpPr/>
          <p:nvPr/>
        </p:nvCxnSpPr>
        <p:spPr>
          <a:xfrm>
            <a:off x="7207514" y="112586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7" name="מחבר ישר 96"/>
          <p:cNvCxnSpPr/>
          <p:nvPr/>
        </p:nvCxnSpPr>
        <p:spPr>
          <a:xfrm>
            <a:off x="726366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8" name="מחבר ישר 97"/>
          <p:cNvCxnSpPr/>
          <p:nvPr/>
        </p:nvCxnSpPr>
        <p:spPr>
          <a:xfrm>
            <a:off x="707479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9" name="מחבר ישר 98"/>
          <p:cNvCxnSpPr/>
          <p:nvPr/>
        </p:nvCxnSpPr>
        <p:spPr>
          <a:xfrm>
            <a:off x="7130943"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מחבר ישר 99"/>
          <p:cNvCxnSpPr/>
          <p:nvPr/>
        </p:nvCxnSpPr>
        <p:spPr>
          <a:xfrm>
            <a:off x="69628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 name="מחבר ישר 100"/>
          <p:cNvCxnSpPr/>
          <p:nvPr/>
        </p:nvCxnSpPr>
        <p:spPr>
          <a:xfrm>
            <a:off x="701901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 name="מחבר ישר 101"/>
          <p:cNvCxnSpPr/>
          <p:nvPr/>
        </p:nvCxnSpPr>
        <p:spPr>
          <a:xfrm>
            <a:off x="68301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3" name="מחבר ישר 102"/>
          <p:cNvCxnSpPr/>
          <p:nvPr/>
        </p:nvCxnSpPr>
        <p:spPr>
          <a:xfrm>
            <a:off x="68862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4" name="מחבר ישר 103"/>
          <p:cNvCxnSpPr/>
          <p:nvPr/>
        </p:nvCxnSpPr>
        <p:spPr>
          <a:xfrm>
            <a:off x="7705173"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5" name="מחבר ישר 104"/>
          <p:cNvCxnSpPr/>
          <p:nvPr/>
        </p:nvCxnSpPr>
        <p:spPr>
          <a:xfrm>
            <a:off x="7761321"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מחבר ישר 105"/>
          <p:cNvCxnSpPr/>
          <p:nvPr/>
        </p:nvCxnSpPr>
        <p:spPr>
          <a:xfrm>
            <a:off x="757245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7" name="מחבר ישר 106"/>
          <p:cNvCxnSpPr/>
          <p:nvPr/>
        </p:nvCxnSpPr>
        <p:spPr>
          <a:xfrm>
            <a:off x="7628602"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8" name="מחבר ישר 107"/>
          <p:cNvCxnSpPr/>
          <p:nvPr/>
        </p:nvCxnSpPr>
        <p:spPr>
          <a:xfrm>
            <a:off x="746052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9" name="מחבר ישר 108"/>
          <p:cNvCxnSpPr/>
          <p:nvPr/>
        </p:nvCxnSpPr>
        <p:spPr>
          <a:xfrm>
            <a:off x="7516670"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0" name="מחבר ישר 109"/>
          <p:cNvCxnSpPr/>
          <p:nvPr/>
        </p:nvCxnSpPr>
        <p:spPr>
          <a:xfrm>
            <a:off x="732780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1" name="מחבר ישר 110"/>
          <p:cNvCxnSpPr/>
          <p:nvPr/>
        </p:nvCxnSpPr>
        <p:spPr>
          <a:xfrm>
            <a:off x="7383951"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2" name="מחבר ישר 111"/>
          <p:cNvCxnSpPr/>
          <p:nvPr/>
        </p:nvCxnSpPr>
        <p:spPr>
          <a:xfrm>
            <a:off x="804935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3" name="מחבר ישר 112"/>
          <p:cNvCxnSpPr/>
          <p:nvPr/>
        </p:nvCxnSpPr>
        <p:spPr>
          <a:xfrm>
            <a:off x="793742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מחבר ישר 113"/>
          <p:cNvCxnSpPr/>
          <p:nvPr/>
        </p:nvCxnSpPr>
        <p:spPr>
          <a:xfrm>
            <a:off x="799356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5" name="מחבר ישר 114"/>
          <p:cNvCxnSpPr/>
          <p:nvPr/>
        </p:nvCxnSpPr>
        <p:spPr>
          <a:xfrm>
            <a:off x="780470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מחבר ישר 115"/>
          <p:cNvCxnSpPr/>
          <p:nvPr/>
        </p:nvCxnSpPr>
        <p:spPr>
          <a:xfrm>
            <a:off x="7860850" y="11258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מחבר ישר 116"/>
          <p:cNvCxnSpPr/>
          <p:nvPr/>
        </p:nvCxnSpPr>
        <p:spPr>
          <a:xfrm flipH="1">
            <a:off x="75425" y="1701932"/>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18" name="TextBox 117"/>
          <p:cNvSpPr txBox="1"/>
          <p:nvPr/>
        </p:nvSpPr>
        <p:spPr>
          <a:xfrm>
            <a:off x="7604384" y="1078671"/>
            <a:ext cx="152983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Planned syllabus</a:t>
            </a:r>
            <a:endParaRPr lang="he-IL" sz="1600" b="1" dirty="0">
              <a:cs typeface="Guttman Hatzvi" panose="02010401010101010101" pitchFamily="2" charset="-79"/>
            </a:endParaRPr>
          </a:p>
        </p:txBody>
      </p:sp>
      <p:cxnSp>
        <p:nvCxnSpPr>
          <p:cNvPr id="119" name="מחבר ישר 118"/>
          <p:cNvCxnSpPr/>
          <p:nvPr/>
        </p:nvCxnSpPr>
        <p:spPr>
          <a:xfrm flipH="1">
            <a:off x="108666" y="2541784"/>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0" name="TextBox 119"/>
          <p:cNvSpPr txBox="1"/>
          <p:nvPr/>
        </p:nvSpPr>
        <p:spPr>
          <a:xfrm>
            <a:off x="7604384" y="1891292"/>
            <a:ext cx="1537857"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What to think (Plato)</a:t>
            </a:r>
            <a:endParaRPr lang="he-IL" sz="1600" b="1" dirty="0">
              <a:cs typeface="Guttman Hatzvi" panose="02010401010101010101" pitchFamily="2" charset="-79"/>
            </a:endParaRPr>
          </a:p>
        </p:txBody>
      </p:sp>
      <p:sp>
        <p:nvSpPr>
          <p:cNvPr id="121" name="TextBox 120"/>
          <p:cNvSpPr txBox="1"/>
          <p:nvPr/>
        </p:nvSpPr>
        <p:spPr>
          <a:xfrm>
            <a:off x="33693" y="842110"/>
            <a:ext cx="1499305"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Adapted and evolving content</a:t>
            </a:r>
            <a:endParaRPr lang="he-IL" sz="1600" b="1" dirty="0">
              <a:cs typeface="Guttman Hatzvi" panose="02010401010101010101" pitchFamily="2" charset="-79"/>
            </a:endParaRPr>
          </a:p>
        </p:txBody>
      </p:sp>
      <p:sp>
        <p:nvSpPr>
          <p:cNvPr id="122" name="TextBox 121"/>
          <p:cNvSpPr txBox="1"/>
          <p:nvPr/>
        </p:nvSpPr>
        <p:spPr>
          <a:xfrm>
            <a:off x="16674" y="1908100"/>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How to think (Socrates)</a:t>
            </a:r>
            <a:endParaRPr lang="he-IL" sz="1600" b="1" dirty="0">
              <a:cs typeface="Guttman Hatzvi" panose="02010401010101010101" pitchFamily="2" charset="-79"/>
            </a:endParaRPr>
          </a:p>
        </p:txBody>
      </p:sp>
      <p:cxnSp>
        <p:nvCxnSpPr>
          <p:cNvPr id="123" name="מחבר ישר 122"/>
          <p:cNvCxnSpPr/>
          <p:nvPr/>
        </p:nvCxnSpPr>
        <p:spPr>
          <a:xfrm flipH="1">
            <a:off x="100586" y="332746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4" name="TextBox 123"/>
          <p:cNvSpPr txBox="1"/>
          <p:nvPr/>
        </p:nvSpPr>
        <p:spPr>
          <a:xfrm>
            <a:off x="7629102" y="2709059"/>
            <a:ext cx="1505059"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Explicit</a:t>
            </a:r>
            <a:endParaRPr lang="he-IL" sz="1600" b="1" dirty="0">
              <a:cs typeface="David" panose="020E0502060401010101" pitchFamily="34" charset="-79"/>
            </a:endParaRPr>
          </a:p>
        </p:txBody>
      </p:sp>
      <p:sp>
        <p:nvSpPr>
          <p:cNvPr id="125" name="TextBox 124"/>
          <p:cNvSpPr txBox="1"/>
          <p:nvPr/>
        </p:nvSpPr>
        <p:spPr>
          <a:xfrm>
            <a:off x="8594" y="2725867"/>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a:t>
            </a:r>
            <a:r>
              <a:rPr lang="en-US" sz="1600" b="1" dirty="0">
                <a:cs typeface="David" panose="020E0502060401010101" pitchFamily="34" charset="-79"/>
              </a:rPr>
              <a:t>Tacit</a:t>
            </a:r>
            <a:endParaRPr lang="he-IL" sz="1600" b="1" dirty="0">
              <a:cs typeface="David" panose="020E0502060401010101" pitchFamily="34" charset="-79"/>
            </a:endParaRPr>
          </a:p>
        </p:txBody>
      </p:sp>
      <p:cxnSp>
        <p:nvCxnSpPr>
          <p:cNvPr id="126" name="מחבר ישר 125"/>
          <p:cNvCxnSpPr/>
          <p:nvPr/>
        </p:nvCxnSpPr>
        <p:spPr>
          <a:xfrm flipH="1">
            <a:off x="108666" y="3945753"/>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7" name="TextBox 126"/>
          <p:cNvSpPr txBox="1"/>
          <p:nvPr/>
        </p:nvSpPr>
        <p:spPr>
          <a:xfrm>
            <a:off x="7629101" y="3557522"/>
            <a:ext cx="1480746"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Student</a:t>
            </a:r>
            <a:endParaRPr lang="he-IL" sz="1600" b="1" dirty="0">
              <a:cs typeface="David" panose="020E0502060401010101" pitchFamily="34" charset="-79"/>
            </a:endParaRPr>
          </a:p>
        </p:txBody>
      </p:sp>
      <p:sp>
        <p:nvSpPr>
          <p:cNvPr id="128" name="TextBox 127"/>
          <p:cNvSpPr txBox="1"/>
          <p:nvPr/>
        </p:nvSpPr>
        <p:spPr>
          <a:xfrm>
            <a:off x="80912" y="3557522"/>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Participant</a:t>
            </a:r>
            <a:endParaRPr lang="he-IL" sz="1600" b="1" dirty="0">
              <a:cs typeface="David" panose="020E0502060401010101" pitchFamily="34" charset="-79"/>
            </a:endParaRPr>
          </a:p>
        </p:txBody>
      </p:sp>
      <p:sp>
        <p:nvSpPr>
          <p:cNvPr id="129" name="TextBox 128"/>
          <p:cNvSpPr txBox="1"/>
          <p:nvPr/>
        </p:nvSpPr>
        <p:spPr>
          <a:xfrm>
            <a:off x="7627341" y="4119859"/>
            <a:ext cx="1437260"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Teaching and guiding</a:t>
            </a:r>
            <a:endParaRPr lang="he-IL" sz="1600" b="1" dirty="0">
              <a:cs typeface="Guttman Hatzvi" panose="02010401010101010101" pitchFamily="2" charset="-79"/>
            </a:endParaRPr>
          </a:p>
        </p:txBody>
      </p:sp>
      <p:sp>
        <p:nvSpPr>
          <p:cNvPr id="130" name="TextBox 129"/>
          <p:cNvSpPr txBox="1"/>
          <p:nvPr/>
        </p:nvSpPr>
        <p:spPr>
          <a:xfrm>
            <a:off x="59247" y="3944754"/>
            <a:ext cx="1499305" cy="1077218"/>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Learning and guiding the learning process</a:t>
            </a:r>
            <a:endParaRPr lang="he-IL" sz="1600" b="1" dirty="0">
              <a:cs typeface="David" panose="020E0502060401010101" pitchFamily="34" charset="-79"/>
            </a:endParaRPr>
          </a:p>
        </p:txBody>
      </p:sp>
      <p:cxnSp>
        <p:nvCxnSpPr>
          <p:cNvPr id="131" name="מחבר ישר 130"/>
          <p:cNvCxnSpPr/>
          <p:nvPr/>
        </p:nvCxnSpPr>
        <p:spPr>
          <a:xfrm flipH="1">
            <a:off x="128453" y="5681268"/>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2" name="TextBox 131"/>
          <p:cNvSpPr txBox="1"/>
          <p:nvPr/>
        </p:nvSpPr>
        <p:spPr>
          <a:xfrm>
            <a:off x="7630458" y="531063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Plenum</a:t>
            </a:r>
            <a:endParaRPr lang="he-IL" sz="1600" b="1" dirty="0">
              <a:cs typeface="Guttman Hatzvi" panose="02010401010101010101" pitchFamily="2" charset="-79"/>
            </a:endParaRPr>
          </a:p>
        </p:txBody>
      </p:sp>
      <p:sp>
        <p:nvSpPr>
          <p:cNvPr id="133" name="TextBox 132"/>
          <p:cNvSpPr txBox="1"/>
          <p:nvPr/>
        </p:nvSpPr>
        <p:spPr>
          <a:xfrm>
            <a:off x="100699" y="5293037"/>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Team</a:t>
            </a:r>
            <a:endParaRPr lang="he-IL" sz="1600" b="1" dirty="0">
              <a:cs typeface="David" panose="020E0502060401010101" pitchFamily="34" charset="-79"/>
            </a:endParaRPr>
          </a:p>
        </p:txBody>
      </p:sp>
      <p:cxnSp>
        <p:nvCxnSpPr>
          <p:cNvPr id="134" name="מחבר ישר 133"/>
          <p:cNvCxnSpPr/>
          <p:nvPr/>
        </p:nvCxnSpPr>
        <p:spPr>
          <a:xfrm flipH="1">
            <a:off x="129965" y="621968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5" name="TextBox 134"/>
          <p:cNvSpPr txBox="1"/>
          <p:nvPr/>
        </p:nvSpPr>
        <p:spPr>
          <a:xfrm>
            <a:off x="7631970" y="5849055"/>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Width</a:t>
            </a:r>
            <a:endParaRPr lang="he-IL" sz="1600" b="1" dirty="0">
              <a:cs typeface="Guttman Hatzvi" panose="02010401010101010101" pitchFamily="2" charset="-79"/>
            </a:endParaRPr>
          </a:p>
        </p:txBody>
      </p:sp>
      <p:sp>
        <p:nvSpPr>
          <p:cNvPr id="136" name="TextBox 135"/>
          <p:cNvSpPr txBox="1"/>
          <p:nvPr/>
        </p:nvSpPr>
        <p:spPr>
          <a:xfrm>
            <a:off x="102211" y="583145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Depth</a:t>
            </a:r>
            <a:endParaRPr lang="he-IL" sz="1600" b="1" dirty="0">
              <a:cs typeface="David" panose="020E0502060401010101" pitchFamily="34" charset="-79"/>
            </a:endParaRPr>
          </a:p>
        </p:txBody>
      </p:sp>
      <p:cxnSp>
        <p:nvCxnSpPr>
          <p:cNvPr id="137" name="מחבר ישר 136"/>
          <p:cNvCxnSpPr/>
          <p:nvPr/>
        </p:nvCxnSpPr>
        <p:spPr>
          <a:xfrm flipH="1">
            <a:off x="128822" y="6725440"/>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8" name="TextBox 137"/>
          <p:cNvSpPr txBox="1"/>
          <p:nvPr/>
        </p:nvSpPr>
        <p:spPr>
          <a:xfrm>
            <a:off x="7630827" y="6370850"/>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Military Base</a:t>
            </a:r>
            <a:endParaRPr lang="he-IL" sz="1600" b="1" dirty="0">
              <a:cs typeface="Guttman Hatzvi" panose="02010401010101010101" pitchFamily="2" charset="-79"/>
            </a:endParaRPr>
          </a:p>
        </p:txBody>
      </p:sp>
      <p:sp>
        <p:nvSpPr>
          <p:cNvPr id="139" name="TextBox 138"/>
          <p:cNvSpPr txBox="1"/>
          <p:nvPr/>
        </p:nvSpPr>
        <p:spPr>
          <a:xfrm>
            <a:off x="101068" y="6353251"/>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College</a:t>
            </a:r>
            <a:endParaRPr lang="he-IL" sz="1600" b="1" dirty="0">
              <a:cs typeface="David" panose="020E0502060401010101" pitchFamily="34" charset="-79"/>
            </a:endParaRPr>
          </a:p>
        </p:txBody>
      </p:sp>
      <p:cxnSp>
        <p:nvCxnSpPr>
          <p:cNvPr id="140" name="מחבר ישר 139"/>
          <p:cNvCxnSpPr/>
          <p:nvPr/>
        </p:nvCxnSpPr>
        <p:spPr>
          <a:xfrm flipH="1">
            <a:off x="60903" y="4989211"/>
            <a:ext cx="8997159" cy="7874"/>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cxnSp>
        <p:nvCxnSpPr>
          <p:cNvPr id="141" name="מחבר ישר 140"/>
          <p:cNvCxnSpPr/>
          <p:nvPr/>
        </p:nvCxnSpPr>
        <p:spPr>
          <a:xfrm>
            <a:off x="4693786" y="1141910"/>
            <a:ext cx="0" cy="5583530"/>
          </a:xfrm>
          <a:prstGeom prst="line">
            <a:avLst/>
          </a:prstGeom>
        </p:spPr>
        <p:style>
          <a:lnRef idx="3">
            <a:schemeClr val="dk1"/>
          </a:lnRef>
          <a:fillRef idx="0">
            <a:schemeClr val="dk1"/>
          </a:fillRef>
          <a:effectRef idx="2">
            <a:schemeClr val="dk1"/>
          </a:effectRef>
          <a:fontRef idx="minor">
            <a:schemeClr val="tx1"/>
          </a:fontRef>
        </p:style>
      </p:cxnSp>
      <p:sp>
        <p:nvSpPr>
          <p:cNvPr id="142" name="אליפסה 141"/>
          <p:cNvSpPr/>
          <p:nvPr/>
        </p:nvSpPr>
        <p:spPr>
          <a:xfrm>
            <a:off x="3835431" y="243364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3" name="אליפסה 142"/>
          <p:cNvSpPr/>
          <p:nvPr/>
        </p:nvSpPr>
        <p:spPr>
          <a:xfrm>
            <a:off x="4605622" y="6570966"/>
            <a:ext cx="164825" cy="208324"/>
          </a:xfrm>
          <a:prstGeom prst="ellipse">
            <a:avLst/>
          </a:prstGeom>
          <a:solidFill>
            <a:srgbClr val="CC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4" name="אליפסה 143"/>
          <p:cNvSpPr/>
          <p:nvPr/>
        </p:nvSpPr>
        <p:spPr>
          <a:xfrm>
            <a:off x="6434505" y="1597770"/>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5" name="אליפסה 144"/>
          <p:cNvSpPr/>
          <p:nvPr/>
        </p:nvSpPr>
        <p:spPr>
          <a:xfrm>
            <a:off x="5223394" y="5571006"/>
            <a:ext cx="164825" cy="20832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6" name="אליפסה 145"/>
          <p:cNvSpPr/>
          <p:nvPr/>
        </p:nvSpPr>
        <p:spPr>
          <a:xfrm>
            <a:off x="4198643" y="4885049"/>
            <a:ext cx="164825" cy="20832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7" name="אליפסה 146"/>
          <p:cNvSpPr/>
          <p:nvPr/>
        </p:nvSpPr>
        <p:spPr>
          <a:xfrm>
            <a:off x="6399529" y="6104223"/>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8" name="אליפסה 147"/>
          <p:cNvSpPr/>
          <p:nvPr/>
        </p:nvSpPr>
        <p:spPr>
          <a:xfrm>
            <a:off x="3839802" y="321681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9" name="אליפסה 148"/>
          <p:cNvSpPr/>
          <p:nvPr/>
        </p:nvSpPr>
        <p:spPr>
          <a:xfrm>
            <a:off x="3185111" y="3852738"/>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303098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Questions?</a:t>
            </a:r>
          </a:p>
        </p:txBody>
      </p:sp>
      <p:grpSp>
        <p:nvGrpSpPr>
          <p:cNvPr id="4" name="קבוצה 3"/>
          <p:cNvGrpSpPr/>
          <p:nvPr/>
        </p:nvGrpSpPr>
        <p:grpSpPr>
          <a:xfrm>
            <a:off x="3111970" y="2079775"/>
            <a:ext cx="2920060" cy="3069048"/>
            <a:chOff x="3859379" y="1459486"/>
            <a:chExt cx="3893413" cy="4092064"/>
          </a:xfrm>
        </p:grpSpPr>
        <p:pic>
          <p:nvPicPr>
            <p:cNvPr id="6" name="תמונה 5"/>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7" name="תמונה 6"/>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9" name="תמונה 8"/>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110695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err="1" smtClean="0">
                <a:latin typeface="Segoe UI" panose="020B0502040204020203" pitchFamily="34" charset="0"/>
                <a:ea typeface="Segoe UI" panose="020B0502040204020203" pitchFamily="34" charset="0"/>
                <a:cs typeface="Segoe UI" panose="020B0502040204020203" pitchFamily="34" charset="0"/>
              </a:rPr>
              <a:t>Itai</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smtClean="0">
                <a:latin typeface="Segoe UI" panose="020B0502040204020203" pitchFamily="34" charset="0"/>
                <a:ea typeface="Segoe UI" panose="020B0502040204020203" pitchFamily="34" charset="0"/>
                <a:cs typeface="Segoe UI" panose="020B0502040204020203" pitchFamily="34" charset="0"/>
              </a:rPr>
              <a:t>Veruv</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Dr. </a:t>
            </a:r>
            <a:r>
              <a:rPr lang="en-US" sz="1050" dirty="0" err="1">
                <a:latin typeface="Segoe UI" panose="020B0502040204020203" pitchFamily="34" charset="0"/>
                <a:ea typeface="Segoe UI" panose="020B0502040204020203" pitchFamily="34" charset="0"/>
                <a:cs typeface="Segoe UI" panose="020B0502040204020203" pitchFamily="34" charset="0"/>
              </a:rPr>
              <a:t>Yair</a:t>
            </a:r>
            <a:r>
              <a:rPr lang="en-US" sz="1050" dirty="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NCO and warrant officer school</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2368047115"/>
              </p:ext>
            </p:extLst>
          </p:nvPr>
        </p:nvGraphicFramePr>
        <p:xfrm>
          <a:off x="1" y="1298121"/>
          <a:ext cx="9143999" cy="5048251"/>
        </p:xfrm>
        <a:graphic>
          <a:graphicData uri="http://schemas.openxmlformats.org/drawingml/2006/table">
            <a:tbl>
              <a:tblPr rtl="1" firstRow="1" bandRow="1">
                <a:tableStyleId>{5C22544A-7EE6-4342-B048-85BDC9FD1C3A}</a:tableStyleId>
              </a:tblPr>
              <a:tblGrid>
                <a:gridCol w="3838575">
                  <a:extLst>
                    <a:ext uri="{9D8B030D-6E8A-4147-A177-3AD203B41FA5}">
                      <a16:colId xmlns:a16="http://schemas.microsoft.com/office/drawing/2014/main" val="20000"/>
                    </a:ext>
                  </a:extLst>
                </a:gridCol>
                <a:gridCol w="1876423">
                  <a:extLst>
                    <a:ext uri="{9D8B030D-6E8A-4147-A177-3AD203B41FA5}">
                      <a16:colId xmlns:a16="http://schemas.microsoft.com/office/drawing/2014/main" val="20001"/>
                    </a:ext>
                  </a:extLst>
                </a:gridCol>
                <a:gridCol w="1323976">
                  <a:extLst>
                    <a:ext uri="{9D8B030D-6E8A-4147-A177-3AD203B41FA5}">
                      <a16:colId xmlns:a16="http://schemas.microsoft.com/office/drawing/2014/main" val="20002"/>
                    </a:ext>
                  </a:extLst>
                </a:gridCol>
                <a:gridCol w="103822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34871">
                <a:tc>
                  <a:txBody>
                    <a:bodyPr/>
                    <a:lstStyle/>
                    <a:p>
                      <a:pPr algn="ctr" rtl="0"/>
                      <a:r>
                        <a:rPr lang="en-US" sz="1600" dirty="0"/>
                        <a:t>General Information</a:t>
                      </a:r>
                      <a:endParaRPr lang="he-IL" sz="1600" dirty="0"/>
                    </a:p>
                  </a:txBody>
                  <a:tcPr/>
                </a:tc>
                <a:tc>
                  <a:txBody>
                    <a:bodyPr/>
                    <a:lstStyle/>
                    <a:p>
                      <a:pPr algn="ctr" rtl="1"/>
                      <a:r>
                        <a:rPr lang="en-US" sz="1600" dirty="0"/>
                        <a:t>Product</a:t>
                      </a:r>
                      <a:endParaRPr lang="he-IL" sz="1600" dirty="0"/>
                    </a:p>
                  </a:txBody>
                  <a:tcPr/>
                </a:tc>
                <a:tc>
                  <a:txBody>
                    <a:bodyPr/>
                    <a:lstStyle/>
                    <a:p>
                      <a:pPr algn="ctr" rtl="1"/>
                      <a:r>
                        <a:rPr lang="en-US" sz="1600" dirty="0"/>
                        <a:t>Duration</a:t>
                      </a:r>
                      <a:endParaRPr lang="he-IL" sz="1600" dirty="0"/>
                    </a:p>
                  </a:txBody>
                  <a:tcPr/>
                </a:tc>
                <a:tc>
                  <a:txBody>
                    <a:bodyPr/>
                    <a:lstStyle/>
                    <a:p>
                      <a:pPr algn="ctr" rtl="1"/>
                      <a:r>
                        <a:rPr lang="en-US" sz="1600" dirty="0"/>
                        <a:t>Target Audience</a:t>
                      </a:r>
                      <a:endParaRPr lang="he-IL" sz="1600" dirty="0"/>
                    </a:p>
                  </a:txBody>
                  <a:tcPr/>
                </a:tc>
                <a:tc>
                  <a:txBody>
                    <a:bodyPr/>
                    <a:lstStyle/>
                    <a:p>
                      <a:pPr algn="ctr" rtl="0"/>
                      <a:r>
                        <a:rPr lang="en-US" sz="1600" dirty="0"/>
                        <a:t>Course</a:t>
                      </a:r>
                      <a:endParaRPr lang="he-IL" sz="1600" dirty="0"/>
                    </a:p>
                  </a:txBody>
                  <a:tcPr/>
                </a:tc>
                <a:extLst>
                  <a:ext uri="{0D108BD9-81ED-4DB2-BD59-A6C34878D82A}">
                    <a16:rowId xmlns:a16="http://schemas.microsoft.com/office/drawing/2014/main" val="10000"/>
                  </a:ext>
                </a:extLst>
              </a:tr>
              <a:tr h="949396">
                <a:tc>
                  <a:txBody>
                    <a:bodyPr/>
                    <a:lstStyle/>
                    <a:p>
                      <a:pPr algn="just" rtl="0"/>
                      <a:r>
                        <a:rPr lang="en-US" sz="1200" dirty="0"/>
                        <a:t>Brigadier Generals who take this course, as well as seniors</a:t>
                      </a:r>
                      <a:r>
                        <a:rPr lang="en-US" sz="1200" baseline="0" dirty="0"/>
                        <a:t> from other sectors (such as the Israel Police, Minister of Foreign Affairs and Shin Bet)</a:t>
                      </a:r>
                      <a:r>
                        <a:rPr lang="en-US" sz="1200" dirty="0"/>
                        <a:t> combine it together</a:t>
                      </a:r>
                      <a:r>
                        <a:rPr lang="en-US" sz="1200" baseline="0" dirty="0"/>
                        <a:t> with their job routines.</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Brigadier Generals Course</a:t>
                      </a:r>
                      <a:r>
                        <a:rPr lang="en-US" sz="1200" baseline="0" dirty="0"/>
                        <a:t> Certificate</a:t>
                      </a:r>
                      <a:endParaRPr lang="he-IL" sz="1200" dirty="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t>Once a Month for 2-3 Days, Throughout the Year</a:t>
                      </a:r>
                      <a:endParaRPr lang="he-IL" sz="1200" dirty="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Brigadier Generals</a:t>
                      </a:r>
                      <a:endParaRPr lang="he-IL" sz="1200" dirty="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Brigadier Generals Course</a:t>
                      </a:r>
                      <a:endParaRPr lang="he-IL" sz="1200" b="1" dirty="0"/>
                    </a:p>
                  </a:txBody>
                  <a:tcPr/>
                </a:tc>
                <a:extLst>
                  <a:ext uri="{0D108BD9-81ED-4DB2-BD59-A6C34878D82A}">
                    <a16:rowId xmlns:a16="http://schemas.microsoft.com/office/drawing/2014/main" val="10001"/>
                  </a:ext>
                </a:extLst>
              </a:tr>
              <a:tr h="1992395">
                <a:tc>
                  <a:txBody>
                    <a:bodyPr/>
                    <a:lstStyle/>
                    <a:p>
                      <a:pPr algn="just" rtl="0"/>
                      <a:r>
                        <a:rPr lang="en-US" sz="1200" dirty="0"/>
                        <a:t>The</a:t>
                      </a:r>
                      <a:r>
                        <a:rPr lang="en-US" sz="1200" baseline="0" dirty="0"/>
                        <a:t> INDC (Israel National Defense College) is an academic program oriented towards seniors from the military, and their equivalents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a:t>M.A. in Political Science (National Security Studies)</a:t>
                      </a:r>
                      <a:r>
                        <a:rPr lang="en-US" sz="1200" baseline="0" dirty="0"/>
                        <a:t> from Haifa University</a:t>
                      </a:r>
                    </a:p>
                    <a:p>
                      <a:pPr marL="285750" indent="-285750" algn="l" rtl="0">
                        <a:buFont typeface="Arial" panose="020B0604020202020204" pitchFamily="34" charset="0"/>
                        <a:buChar char="•"/>
                      </a:pPr>
                      <a:r>
                        <a:rPr lang="en-US" sz="1200" baseline="0" dirty="0"/>
                        <a:t>INDC Graduation Certificate</a:t>
                      </a:r>
                      <a:endParaRPr lang="he-IL" sz="1200" dirty="0"/>
                    </a:p>
                  </a:txBody>
                  <a:tcPr/>
                </a:tc>
                <a:tc>
                  <a:txBody>
                    <a:bodyPr/>
                    <a:lstStyle/>
                    <a:p>
                      <a:pPr algn="ctr" rtl="0"/>
                      <a:r>
                        <a:rPr lang="en-US" sz="1200" dirty="0"/>
                        <a:t>11 </a:t>
                      </a:r>
                      <a:r>
                        <a:rPr lang="en-US" sz="1200" baseline="0" dirty="0"/>
                        <a:t>Months</a:t>
                      </a:r>
                      <a:endParaRPr lang="he-IL" sz="1200" dirty="0"/>
                    </a:p>
                  </a:txBody>
                  <a:tcPr/>
                </a:tc>
                <a:tc>
                  <a:txBody>
                    <a:bodyPr/>
                    <a:lstStyle/>
                    <a:p>
                      <a:pPr algn="ctr" rtl="0"/>
                      <a:r>
                        <a:rPr lang="en-US" sz="1200" dirty="0"/>
                        <a:t>Colonels and their Equivalents in Foreign</a:t>
                      </a:r>
                      <a:r>
                        <a:rPr lang="en-US" sz="1200" baseline="0" dirty="0"/>
                        <a:t> Militaries</a:t>
                      </a:r>
                      <a:endParaRPr lang="he-IL" sz="1200" dirty="0"/>
                    </a:p>
                  </a:txBody>
                  <a:tcPr/>
                </a:tc>
                <a:tc>
                  <a:txBody>
                    <a:bodyPr/>
                    <a:lstStyle/>
                    <a:p>
                      <a:pPr algn="ctr" rtl="0"/>
                      <a:r>
                        <a:rPr lang="en-US" sz="1200" b="1" dirty="0"/>
                        <a:t>INDC</a:t>
                      </a:r>
                      <a:endParaRPr lang="he-IL" sz="1200" b="1" dirty="0"/>
                    </a:p>
                  </a:txBody>
                  <a:tcPr/>
                </a:tc>
                <a:extLst>
                  <a:ext uri="{0D108BD9-81ED-4DB2-BD59-A6C34878D82A}">
                    <a16:rowId xmlns:a16="http://schemas.microsoft.com/office/drawing/2014/main" val="10002"/>
                  </a:ext>
                </a:extLst>
              </a:tr>
              <a:tr h="1470896">
                <a:tc>
                  <a:txBody>
                    <a:bodyPr/>
                    <a:lstStyle/>
                    <a:p>
                      <a:pPr algn="just" rtl="0"/>
                      <a:r>
                        <a:rPr lang="en-US" sz="1200" dirty="0"/>
                        <a:t>Students</a:t>
                      </a:r>
                      <a:r>
                        <a:rPr lang="en-US" sz="1200" baseline="0" dirty="0"/>
                        <a:t> who begin the </a:t>
                      </a:r>
                      <a:r>
                        <a:rPr lang="en-US" sz="1200" baseline="0" dirty="0" err="1"/>
                        <a:t>Afek</a:t>
                      </a:r>
                      <a:r>
                        <a:rPr lang="en-US" sz="1200" baseline="0" dirty="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a:t>Afek</a:t>
                      </a:r>
                      <a:r>
                        <a:rPr lang="en-US" sz="1200" dirty="0"/>
                        <a:t> Course Graduation Certificate</a:t>
                      </a:r>
                      <a:endParaRPr lang="he-IL" sz="1200" dirty="0"/>
                    </a:p>
                  </a:txBody>
                  <a:tcPr/>
                </a:tc>
                <a:tc>
                  <a:txBody>
                    <a:bodyPr/>
                    <a:lstStyle/>
                    <a:p>
                      <a:pPr algn="ctr" rtl="0"/>
                      <a:r>
                        <a:rPr lang="en-US" sz="1200" dirty="0"/>
                        <a:t>4 Months (3 Cycles per Year)</a:t>
                      </a:r>
                      <a:endParaRPr lang="he-IL" sz="1200" dirty="0"/>
                    </a:p>
                  </a:txBody>
                  <a:tcPr/>
                </a:tc>
                <a:tc>
                  <a:txBody>
                    <a:bodyPr/>
                    <a:lstStyle/>
                    <a:p>
                      <a:pPr algn="ctr" rtl="0"/>
                      <a:r>
                        <a:rPr lang="en-US" sz="1200" dirty="0"/>
                        <a:t>Majors (from the General Staff)</a:t>
                      </a:r>
                      <a:endParaRPr lang="he-IL" sz="1200" dirty="0"/>
                    </a:p>
                  </a:txBody>
                  <a:tcPr/>
                </a:tc>
                <a:tc>
                  <a:txBody>
                    <a:bodyPr/>
                    <a:lstStyle/>
                    <a:p>
                      <a:pPr algn="ctr" rtl="0"/>
                      <a:r>
                        <a:rPr lang="en-US" sz="1200" dirty="0"/>
                        <a:t>Command and Staff College: </a:t>
                      </a:r>
                    </a:p>
                    <a:p>
                      <a:pPr algn="ctr" rtl="0"/>
                      <a:r>
                        <a:rPr lang="en-US" sz="1200" b="1" dirty="0" err="1"/>
                        <a:t>Afek</a:t>
                      </a:r>
                      <a:r>
                        <a:rPr lang="en-US" sz="1200" b="1" dirty="0"/>
                        <a:t> Course</a:t>
                      </a:r>
                      <a:endParaRPr lang="he-IL" sz="12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5699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val="4281830719"/>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extLst>
                    <a:ext uri="{9D8B030D-6E8A-4147-A177-3AD203B41FA5}">
                      <a16:colId xmlns:a16="http://schemas.microsoft.com/office/drawing/2014/main" val="20000"/>
                    </a:ext>
                  </a:extLst>
                </a:gridCol>
                <a:gridCol w="1800224">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57276">
                  <a:extLst>
                    <a:ext uri="{9D8B030D-6E8A-4147-A177-3AD203B41FA5}">
                      <a16:colId xmlns:a16="http://schemas.microsoft.com/office/drawing/2014/main" val="20004"/>
                    </a:ext>
                  </a:extLst>
                </a:gridCol>
              </a:tblGrid>
              <a:tr h="526389">
                <a:tc>
                  <a:txBody>
                    <a:bodyPr/>
                    <a:lstStyle/>
                    <a:p>
                      <a:pPr algn="ctr" rtl="0"/>
                      <a:r>
                        <a:rPr lang="en-US" sz="1600" dirty="0"/>
                        <a:t>General Information</a:t>
                      </a:r>
                      <a:endParaRPr lang="he-IL" sz="1600" dirty="0"/>
                    </a:p>
                  </a:txBody>
                  <a:tcPr marL="68580" marR="68580" marT="34290" marB="34290"/>
                </a:tc>
                <a:tc>
                  <a:txBody>
                    <a:bodyPr/>
                    <a:lstStyle/>
                    <a:p>
                      <a:pPr algn="ctr" rtl="1"/>
                      <a:r>
                        <a:rPr lang="en-US" sz="1600" dirty="0"/>
                        <a:t>Product</a:t>
                      </a:r>
                      <a:endParaRPr lang="he-IL" sz="1600" dirty="0"/>
                    </a:p>
                  </a:txBody>
                  <a:tcPr marL="68580" marR="68580" marT="34290" marB="34290"/>
                </a:tc>
                <a:tc>
                  <a:txBody>
                    <a:bodyPr/>
                    <a:lstStyle/>
                    <a:p>
                      <a:pPr algn="ctr" rtl="1"/>
                      <a:r>
                        <a:rPr lang="en-US" sz="1600" dirty="0"/>
                        <a:t>Duration</a:t>
                      </a:r>
                      <a:endParaRPr lang="he-IL" sz="1600" dirty="0"/>
                    </a:p>
                  </a:txBody>
                  <a:tcPr marL="68580" marR="68580" marT="34290" marB="34290"/>
                </a:tc>
                <a:tc>
                  <a:txBody>
                    <a:bodyPr/>
                    <a:lstStyle/>
                    <a:p>
                      <a:pPr algn="ctr" rtl="1"/>
                      <a:r>
                        <a:rPr lang="en-US" sz="1600" dirty="0"/>
                        <a:t>Target Audience</a:t>
                      </a:r>
                      <a:endParaRPr lang="he-IL" sz="1600" dirty="0"/>
                    </a:p>
                  </a:txBody>
                  <a:tcPr marL="68580" marR="68580" marT="34290" marB="34290"/>
                </a:tc>
                <a:tc>
                  <a:txBody>
                    <a:bodyPr/>
                    <a:lstStyle/>
                    <a:p>
                      <a:pPr algn="ctr" rtl="0"/>
                      <a:r>
                        <a:rPr lang="en-US" sz="1600" dirty="0"/>
                        <a:t>Course</a:t>
                      </a:r>
                      <a:endParaRPr lang="he-IL" sz="1600" dirty="0"/>
                    </a:p>
                  </a:txBody>
                  <a:tcPr marL="68580" marR="68580" marT="34290" marB="34290"/>
                </a:tc>
                <a:extLst>
                  <a:ext uri="{0D108BD9-81ED-4DB2-BD59-A6C34878D82A}">
                    <a16:rowId xmlns:a16="http://schemas.microsoft.com/office/drawing/2014/main" val="10000"/>
                  </a:ext>
                </a:extLst>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a:t>The studies at the </a:t>
                      </a:r>
                      <a:r>
                        <a:rPr lang="en-US" sz="1200" baseline="0" dirty="0" err="1"/>
                        <a:t>Alon</a:t>
                      </a:r>
                      <a:r>
                        <a:rPr lang="en-US" sz="1200" baseline="0" dirty="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a:t>M.A.</a:t>
                      </a:r>
                      <a:r>
                        <a:rPr lang="en-US" sz="1200" baseline="0" dirty="0"/>
                        <a:t> in Military History from Bar-</a:t>
                      </a:r>
                      <a:r>
                        <a:rPr lang="en-US" sz="1200" baseline="0" dirty="0" err="1"/>
                        <a:t>Ilan</a:t>
                      </a:r>
                      <a:r>
                        <a:rPr lang="en-US" sz="1200" baseline="0" dirty="0"/>
                        <a:t> University</a:t>
                      </a:r>
                    </a:p>
                    <a:p>
                      <a:pPr marL="285750" indent="-285750" algn="l" rtl="0">
                        <a:buFont typeface="Arial" panose="020B0604020202020204" pitchFamily="34" charset="0"/>
                        <a:buChar char="•"/>
                      </a:pPr>
                      <a:r>
                        <a:rPr lang="en-US" sz="1200" baseline="0" dirty="0" err="1"/>
                        <a:t>Alon</a:t>
                      </a:r>
                      <a:r>
                        <a:rPr lang="en-US" sz="1200" baseline="0" dirty="0"/>
                        <a:t> Course Graduation Certificate </a:t>
                      </a:r>
                      <a:endParaRPr lang="he-IL" sz="1200" dirty="0"/>
                    </a:p>
                  </a:txBody>
                  <a:tcPr marL="68580" marR="68580" marT="34290" marB="34290"/>
                </a:tc>
                <a:tc>
                  <a:txBody>
                    <a:bodyPr/>
                    <a:lstStyle/>
                    <a:p>
                      <a:pPr algn="l" rtl="0"/>
                      <a:r>
                        <a:rPr lang="en-US" sz="1200" dirty="0"/>
                        <a:t>10 Months</a:t>
                      </a:r>
                      <a:endParaRPr lang="he-IL" sz="1200" dirty="0"/>
                    </a:p>
                  </a:txBody>
                  <a:tcPr marL="68580" marR="68580" marT="34290" marB="34290"/>
                </a:tc>
                <a:tc>
                  <a:txBody>
                    <a:bodyPr/>
                    <a:lstStyle/>
                    <a:p>
                      <a:pPr algn="l" rtl="0"/>
                      <a:r>
                        <a:rPr lang="en-US" sz="1200" dirty="0"/>
                        <a:t>Majors (from Combat Units)</a:t>
                      </a:r>
                      <a:endParaRPr lang="he-IL" sz="1200" dirty="0"/>
                    </a:p>
                  </a:txBody>
                  <a:tcPr marL="68580" marR="68580" marT="34290" marB="34290"/>
                </a:tc>
                <a:tc>
                  <a:txBody>
                    <a:bodyPr/>
                    <a:lstStyle/>
                    <a:p>
                      <a:pPr algn="ctr" rtl="0"/>
                      <a:r>
                        <a:rPr lang="en-US" sz="1200" b="0" dirty="0"/>
                        <a:t>Command and Staff College: </a:t>
                      </a:r>
                      <a:endParaRPr lang="en-US" sz="1200" b="1" dirty="0"/>
                    </a:p>
                    <a:p>
                      <a:pPr algn="ctr" rtl="0"/>
                      <a:r>
                        <a:rPr lang="en-US" sz="1200" b="1" dirty="0" err="1"/>
                        <a:t>Alon</a:t>
                      </a:r>
                      <a:r>
                        <a:rPr lang="en-US" sz="1200" b="1" dirty="0"/>
                        <a:t> Course</a:t>
                      </a:r>
                      <a:endParaRPr lang="he-IL" sz="1200" b="1" dirty="0"/>
                    </a:p>
                  </a:txBody>
                  <a:tcPr marL="68580" marR="68580" marT="34290" marB="34290"/>
                </a:tc>
                <a:extLst>
                  <a:ext uri="{0D108BD9-81ED-4DB2-BD59-A6C34878D82A}">
                    <a16:rowId xmlns:a16="http://schemas.microsoft.com/office/drawing/2014/main" val="10001"/>
                  </a:ext>
                </a:extLst>
              </a:tr>
              <a:tr h="1521407">
                <a:tc>
                  <a:txBody>
                    <a:bodyPr/>
                    <a:lstStyle/>
                    <a:p>
                      <a:pPr algn="just" rtl="0"/>
                      <a:r>
                        <a:rPr lang="en-US" sz="1200" dirty="0"/>
                        <a:t>Cadets in the Tactical and Command College integrate</a:t>
                      </a:r>
                      <a:r>
                        <a:rPr lang="en-US" sz="1200" baseline="0" dirty="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a:t>B.A.</a:t>
                      </a:r>
                      <a:r>
                        <a:rPr lang="en-US" sz="1200" baseline="0" dirty="0"/>
                        <a:t> in either Political Science or Economics from Bar-</a:t>
                      </a:r>
                      <a:r>
                        <a:rPr lang="en-US" sz="1200" baseline="0" dirty="0" err="1"/>
                        <a:t>Ilan</a:t>
                      </a:r>
                      <a:r>
                        <a:rPr lang="en-US" sz="1200" baseline="0" dirty="0"/>
                        <a:t> University</a:t>
                      </a:r>
                    </a:p>
                    <a:p>
                      <a:pPr marL="285750" indent="-285750" algn="l" rtl="0">
                        <a:buFont typeface="Arial" panose="020B0604020202020204" pitchFamily="34" charset="0"/>
                        <a:buChar char="•"/>
                      </a:pPr>
                      <a:r>
                        <a:rPr lang="en-US" sz="1200" baseline="0" dirty="0"/>
                        <a:t>Tactical and Command College Graduation Certificate</a:t>
                      </a:r>
                      <a:endParaRPr lang="he-IL" sz="1200" dirty="0"/>
                    </a:p>
                  </a:txBody>
                  <a:tcPr marL="68580" marR="68580" marT="34290" marB="34290"/>
                </a:tc>
                <a:tc>
                  <a:txBody>
                    <a:bodyPr/>
                    <a:lstStyle/>
                    <a:p>
                      <a:pPr algn="l" rtl="0"/>
                      <a:r>
                        <a:rPr lang="en-US" sz="1200" dirty="0"/>
                        <a:t>26 Months</a:t>
                      </a:r>
                      <a:endParaRPr lang="he-IL" sz="1200" dirty="0"/>
                    </a:p>
                  </a:txBody>
                  <a:tcPr marL="68580" marR="68580" marT="34290" marB="34290"/>
                </a:tc>
                <a:tc>
                  <a:txBody>
                    <a:bodyPr/>
                    <a:lstStyle/>
                    <a:p>
                      <a:pPr algn="l" rtl="0"/>
                      <a:r>
                        <a:rPr lang="en-US" sz="1200" dirty="0"/>
                        <a:t>First</a:t>
                      </a:r>
                      <a:r>
                        <a:rPr lang="en-US" sz="1200" baseline="0" dirty="0"/>
                        <a:t> Lieutenants</a:t>
                      </a:r>
                      <a:endParaRPr lang="he-IL" sz="1200" dirty="0"/>
                    </a:p>
                  </a:txBody>
                  <a:tcPr marL="68580" marR="68580" marT="34290" marB="34290"/>
                </a:tc>
                <a:tc>
                  <a:txBody>
                    <a:bodyPr/>
                    <a:lstStyle/>
                    <a:p>
                      <a:pPr algn="ctr" rtl="0"/>
                      <a:r>
                        <a:rPr lang="en-US" sz="1200" b="1" dirty="0"/>
                        <a:t>Tactical and Command College</a:t>
                      </a:r>
                      <a:endParaRPr lang="he-IL" sz="1200" b="1" dirty="0"/>
                    </a:p>
                  </a:txBody>
                  <a:tcPr marL="68580" marR="68580" marT="34290" marB="34290"/>
                </a:tc>
                <a:extLst>
                  <a:ext uri="{0D108BD9-81ED-4DB2-BD59-A6C34878D82A}">
                    <a16:rowId xmlns:a16="http://schemas.microsoft.com/office/drawing/2014/main" val="10002"/>
                  </a:ext>
                </a:extLst>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The</a:t>
                      </a:r>
                      <a:r>
                        <a:rPr lang="en-US" sz="1200" baseline="0" dirty="0"/>
                        <a:t> course is divided into two sub-courses, according to rank. The course as a whole focuses on providing the NCO with tools of command and cooperation, through daily classes and simulations.</a:t>
                      </a:r>
                      <a:endParaRPr lang="he-IL" sz="1200" dirty="0"/>
                    </a:p>
                    <a:p>
                      <a:pPr algn="just" rtl="0"/>
                      <a:endParaRPr lang="he-IL" sz="1200" dirty="0"/>
                    </a:p>
                  </a:txBody>
                  <a:tcPr marL="68580" marR="68580" marT="34290" marB="34290"/>
                </a:tc>
                <a:tc>
                  <a:txBody>
                    <a:bodyPr/>
                    <a:lstStyle/>
                    <a:p>
                      <a:pPr algn="l" rtl="0"/>
                      <a:r>
                        <a:rPr lang="en-US" sz="1200" dirty="0"/>
                        <a:t>NCO Course Graduation</a:t>
                      </a:r>
                      <a:r>
                        <a:rPr lang="en-US" sz="1200" baseline="0" dirty="0"/>
                        <a:t> Certificate</a:t>
                      </a:r>
                      <a:endParaRPr lang="he-IL" sz="1200" dirty="0"/>
                    </a:p>
                  </a:txBody>
                  <a:tcPr marL="68580" marR="68580" marT="34290" marB="34290"/>
                </a:tc>
                <a:tc>
                  <a:txBody>
                    <a:bodyPr/>
                    <a:lstStyle/>
                    <a:p>
                      <a:pPr algn="l" rtl="0"/>
                      <a:r>
                        <a:rPr lang="en-US" sz="1200" dirty="0"/>
                        <a:t>6 Weeks for High Ranking NCOs </a:t>
                      </a:r>
                    </a:p>
                    <a:p>
                      <a:pPr algn="l" rtl="0"/>
                      <a:r>
                        <a:rPr lang="en-US" sz="1200" dirty="0"/>
                        <a:t>4 Weeks for Low Ranking NCOs</a:t>
                      </a:r>
                      <a:endParaRPr lang="he-IL" sz="1200" dirty="0"/>
                    </a:p>
                  </a:txBody>
                  <a:tcPr marL="68580" marR="68580" marT="34290" marB="34290"/>
                </a:tc>
                <a:tc>
                  <a:txBody>
                    <a:bodyPr/>
                    <a:lstStyle/>
                    <a:p>
                      <a:pPr algn="l" rtl="0"/>
                      <a:r>
                        <a:rPr lang="en-US" sz="1200" dirty="0"/>
                        <a:t>NCOs</a:t>
                      </a:r>
                      <a:endParaRPr lang="he-IL" sz="1200" dirty="0"/>
                    </a:p>
                  </a:txBody>
                  <a:tcPr marL="68580" marR="68580" marT="34290" marB="34290"/>
                </a:tc>
                <a:tc>
                  <a:txBody>
                    <a:bodyPr/>
                    <a:lstStyle/>
                    <a:p>
                      <a:pPr algn="ctr" rtl="0"/>
                      <a:r>
                        <a:rPr lang="en-US" sz="1200" b="1" dirty="0"/>
                        <a:t>NCO Course</a:t>
                      </a:r>
                      <a:endParaRPr lang="he-IL" sz="1200" b="1"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893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2019 </a:t>
            </a:r>
            <a:r>
              <a:rPr lang="en-US" sz="3200" b="1" dirty="0">
                <a:latin typeface="+mn-lt"/>
              </a:rPr>
              <a:t>Challenges</a:t>
            </a:r>
          </a:p>
        </p:txBody>
      </p:sp>
      <p:graphicFrame>
        <p:nvGraphicFramePr>
          <p:cNvPr id="7" name="דיאגרמה 6"/>
          <p:cNvGraphicFramePr/>
          <p:nvPr>
            <p:extLst>
              <p:ext uri="{D42A27DB-BD31-4B8C-83A1-F6EECF244321}">
                <p14:modId xmlns:p14="http://schemas.microsoft.com/office/powerpoint/2010/main" val="1357589582"/>
              </p:ext>
            </p:extLst>
          </p:nvPr>
        </p:nvGraphicFramePr>
        <p:xfrm>
          <a:off x="0" y="1132114"/>
          <a:ext cx="9143999" cy="544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קבוצה 13"/>
          <p:cNvGrpSpPr/>
          <p:nvPr/>
        </p:nvGrpSpPr>
        <p:grpSpPr>
          <a:xfrm>
            <a:off x="3689584" y="2882959"/>
            <a:ext cx="1764830" cy="1941166"/>
            <a:chOff x="3859379" y="1459486"/>
            <a:chExt cx="3893413" cy="4092064"/>
          </a:xfrm>
        </p:grpSpPr>
        <p:pic>
          <p:nvPicPr>
            <p:cNvPr id="4" name="תמונה 3"/>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20341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Concept of learning</a:t>
            </a:r>
          </a:p>
        </p:txBody>
      </p:sp>
      <p:grpSp>
        <p:nvGrpSpPr>
          <p:cNvPr id="2" name="קבוצה 1"/>
          <p:cNvGrpSpPr/>
          <p:nvPr/>
        </p:nvGrpSpPr>
        <p:grpSpPr>
          <a:xfrm>
            <a:off x="-386882" y="1439210"/>
            <a:ext cx="7886700" cy="5256584"/>
            <a:chOff x="658146" y="1628800"/>
            <a:chExt cx="7886700" cy="5256584"/>
          </a:xfrm>
          <a:scene3d>
            <a:camera prst="isometricOffAxis1Right"/>
            <a:lightRig rig="threePt" dir="t"/>
          </a:scene3d>
        </p:grpSpPr>
        <p:sp>
          <p:nvSpPr>
            <p:cNvPr id="15" name="אליפסה 14">
              <a:extLst>
                <a:ext uri="{FF2B5EF4-FFF2-40B4-BE49-F238E27FC236}">
                  <a16:creationId xmlns:a16="http://schemas.microsoft.com/office/drawing/2014/main" id="{73F4EC75-39B0-4600-A5A0-0D7105627F5D}"/>
                </a:ext>
              </a:extLst>
            </p:cNvPr>
            <p:cNvSpPr/>
            <p:nvPr/>
          </p:nvSpPr>
          <p:spPr>
            <a:xfrm>
              <a:off x="827584" y="1628800"/>
              <a:ext cx="7560840" cy="5256584"/>
            </a:xfrm>
            <a:prstGeom prst="ellipse">
              <a:avLst/>
            </a:prstGeom>
            <a:solidFill>
              <a:schemeClr val="accent6">
                <a:lumMod val="75000"/>
              </a:schemeClr>
            </a:solidFill>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graphicFrame>
          <p:nvGraphicFramePr>
            <p:cNvPr id="16" name="דיאגרמה 15">
              <a:extLst>
                <a:ext uri="{FF2B5EF4-FFF2-40B4-BE49-F238E27FC236}">
                  <a16:creationId xmlns:a16="http://schemas.microsoft.com/office/drawing/2014/main" id="{74B5A42D-DBA7-4BE6-B7D5-1567D1E6D709}"/>
                </a:ext>
              </a:extLst>
            </p:cNvPr>
            <p:cNvGraphicFramePr/>
            <p:nvPr>
              <p:extLst>
                <p:ext uri="{D42A27DB-BD31-4B8C-83A1-F6EECF244321}">
                  <p14:modId xmlns:p14="http://schemas.microsoft.com/office/powerpoint/2010/main" val="965557529"/>
                </p:ext>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1C4CA2E5-09D0-41DC-931F-C3D95CE56A97}"/>
                </a:ext>
              </a:extLst>
            </p:cNvPr>
            <p:cNvSpPr txBox="1"/>
            <p:nvPr/>
          </p:nvSpPr>
          <p:spPr>
            <a:xfrm>
              <a:off x="3225810" y="2380818"/>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7A44B1F-C10F-4E71-9A30-3D46F66A9315}"/>
                </a:ext>
              </a:extLst>
            </p:cNvPr>
            <p:cNvSpPr txBox="1"/>
            <p:nvPr/>
          </p:nvSpPr>
          <p:spPr>
            <a:xfrm>
              <a:off x="3225810" y="3708707"/>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79D777F-C20F-49A9-B66A-260A43E824EA}"/>
                </a:ext>
              </a:extLst>
            </p:cNvPr>
            <p:cNvSpPr txBox="1"/>
            <p:nvPr/>
          </p:nvSpPr>
          <p:spPr>
            <a:xfrm>
              <a:off x="3255306" y="5054012"/>
              <a:ext cx="2664296" cy="400110"/>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3F7BF7E-678B-46E0-A3D5-E569112FD8DB}"/>
                </a:ext>
              </a:extLst>
            </p:cNvPr>
            <p:cNvSpPr txBox="1"/>
            <p:nvPr/>
          </p:nvSpPr>
          <p:spPr>
            <a:xfrm>
              <a:off x="3275856" y="6130138"/>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EA3BD29-8898-4625-92A3-751227E34C61}"/>
                </a:ext>
              </a:extLst>
            </p:cNvPr>
            <p:cNvSpPr txBox="1"/>
            <p:nvPr/>
          </p:nvSpPr>
          <p:spPr>
            <a:xfrm>
              <a:off x="5880550" y="3244817"/>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F23805E-8DB6-42F0-84D7-7044D53C7A7D}"/>
                </a:ext>
              </a:extLst>
            </p:cNvPr>
            <p:cNvSpPr txBox="1"/>
            <p:nvPr/>
          </p:nvSpPr>
          <p:spPr>
            <a:xfrm>
              <a:off x="658146" y="3154785"/>
              <a:ext cx="2664296" cy="707886"/>
            </a:xfrm>
            <a:prstGeom prst="rect">
              <a:avLst/>
            </a:prstGeom>
            <a:noFill/>
            <a:sp3d>
              <a:bevelT w="101600" prst="riblet"/>
            </a:sp3d>
          </p:spPr>
          <p:txBody>
            <a:bodyPr wrap="square" rtlCol="1">
              <a:spAutoFit/>
            </a:bodyPr>
            <a:lstStyle/>
            <a:p>
              <a:pPr algn="ctr"/>
              <a:r>
                <a:rPr lang="en-US" sz="2000" b="1" dirty="0">
                  <a:solidFill>
                    <a:schemeClr val="bg1"/>
                  </a:solidFill>
                  <a:latin typeface="Calibri" panose="020F0502020204030204" pitchFamily="34" charset="0"/>
                  <a:cs typeface="Calibri" panose="020F0502020204030204" pitchFamily="34" charset="0"/>
                </a:rPr>
                <a:t>Physical </a:t>
              </a:r>
            </a:p>
            <a:p>
              <a:pPr algn="ctr"/>
              <a:r>
                <a:rPr lang="en-US" sz="2000" b="1" dirty="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grpSp>
      <p:pic>
        <p:nvPicPr>
          <p:cNvPr id="3074" name="Picture 2" descr="Image result for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35" y="5036456"/>
            <a:ext cx="2750665" cy="14608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0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The Spirit of the Colleges</a:t>
            </a:r>
          </a:p>
        </p:txBody>
      </p:sp>
      <p:grpSp>
        <p:nvGrpSpPr>
          <p:cNvPr id="13" name="קבוצה 12"/>
          <p:cNvGrpSpPr/>
          <p:nvPr/>
        </p:nvGrpSpPr>
        <p:grpSpPr>
          <a:xfrm>
            <a:off x="147917" y="1358152"/>
            <a:ext cx="8708388" cy="5211793"/>
            <a:chOff x="108012" y="892089"/>
            <a:chExt cx="9020173" cy="6084894"/>
          </a:xfrm>
        </p:grpSpPr>
        <p:sp>
          <p:nvSpPr>
            <p:cNvPr id="14" name="חץ: למעלה 2">
              <a:extLst>
                <a:ext uri="{FF2B5EF4-FFF2-40B4-BE49-F238E27FC236}">
                  <a16:creationId xmlns:a16="http://schemas.microsoft.com/office/drawing/2014/main"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a:solidFill>
                    <a:schemeClr val="bg1"/>
                  </a:solidFill>
                  <a:latin typeface="Calibri" panose="020F0502020204030204" pitchFamily="34" charset="0"/>
                  <a:cs typeface="Calibri" panose="020F0502020204030204" pitchFamily="34" charset="0"/>
                </a:rPr>
                <a:t>Training </a:t>
              </a:r>
            </a:p>
            <a:p>
              <a:pPr algn="l" rtl="0"/>
              <a:r>
                <a:rPr lang="en-US" sz="1400" b="1" dirty="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a:solidFill>
                    <a:schemeClr val="bg1"/>
                  </a:solidFill>
                  <a:latin typeface="Calibri" panose="020F0502020204030204" pitchFamily="34" charset="0"/>
                  <a:cs typeface="Calibri" panose="020F0502020204030204" pitchFamily="34" charset="0"/>
                </a:rPr>
                <a:t>Instructing</a:t>
              </a:r>
            </a:p>
            <a:p>
              <a:pPr algn="l" rtl="0"/>
              <a:r>
                <a:rPr lang="en-US" sz="1400" b="1" dirty="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Humble, ethical and embodies senior capabilities </a:t>
              </a:r>
              <a:endParaRPr lang="he-IL" sz="1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B401E44-9465-45C0-9AC2-20E6E13E6748}"/>
                </a:ext>
              </a:extLst>
            </p:cNvPr>
            <p:cNvSpPr txBox="1"/>
            <p:nvPr/>
          </p:nvSpPr>
          <p:spPr>
            <a:xfrm>
              <a:off x="7076465" y="2269362"/>
              <a:ext cx="2051720"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3D26339-D3E0-4545-9C03-B7446F7825D0}"/>
                </a:ext>
              </a:extLst>
            </p:cNvPr>
            <p:cNvSpPr txBox="1"/>
            <p:nvPr/>
          </p:nvSpPr>
          <p:spPr>
            <a:xfrm>
              <a:off x="108012" y="2692950"/>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A commander committed to a 360 degree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Promotes </a:t>
              </a:r>
              <a:r>
                <a:rPr lang="en-US" sz="1400" dirty="0" err="1">
                  <a:latin typeface="Calibri" panose="020F0502020204030204" pitchFamily="34" charset="0"/>
                  <a:cs typeface="Calibri" panose="020F0502020204030204" pitchFamily="34" charset="0"/>
                </a:rPr>
                <a:t>jointness</a:t>
              </a:r>
              <a:r>
                <a:rPr lang="en-US" sz="1400" dirty="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367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Methods of learning</a:t>
            </a:r>
          </a:p>
        </p:txBody>
      </p:sp>
      <p:sp>
        <p:nvSpPr>
          <p:cNvPr id="15" name="מלבן: פינות מעוגלות 3">
            <a:extLst>
              <a:ext uri="{FF2B5EF4-FFF2-40B4-BE49-F238E27FC236}">
                <a16:creationId xmlns:a16="http://schemas.microsoft.com/office/drawing/2014/main"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אליפסה 21">
            <a:extLst>
              <a:ext uri="{FF2B5EF4-FFF2-40B4-BE49-F238E27FC236}">
                <a16:creationId xmlns:a16="http://schemas.microsoft.com/office/drawing/2014/main"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אליפסה 31">
            <a:extLst>
              <a:ext uri="{FF2B5EF4-FFF2-40B4-BE49-F238E27FC236}">
                <a16:creationId xmlns:a16="http://schemas.microsoft.com/office/drawing/2014/main"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אליפסה 34">
            <a:extLst>
              <a:ext uri="{FF2B5EF4-FFF2-40B4-BE49-F238E27FC236}">
                <a16:creationId xmlns:a16="http://schemas.microsoft.com/office/drawing/2014/main"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אליפסה 36">
            <a:extLst>
              <a:ext uri="{FF2B5EF4-FFF2-40B4-BE49-F238E27FC236}">
                <a16:creationId xmlns:a16="http://schemas.microsoft.com/office/drawing/2014/main"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3</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a:solidFill>
                  <a:prstClr val="black"/>
                </a:solidFill>
                <a:latin typeface="Calibri" panose="020F0502020204030204" pitchFamily="34" charset="0"/>
                <a:cs typeface="Calibri" panose="020F0502020204030204" pitchFamily="34" charset="0"/>
              </a:rPr>
              <a:t>4</a:t>
            </a:r>
          </a:p>
        </p:txBody>
      </p:sp>
      <p:sp>
        <p:nvSpPr>
          <p:cNvPr id="44" name="TextBox 43">
            <a:extLst>
              <a:ext uri="{FF2B5EF4-FFF2-40B4-BE49-F238E27FC236}">
                <a16:creationId xmlns:a16="http://schemas.microsoft.com/office/drawing/2014/main"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אליפסה 51">
            <a:extLst>
              <a:ext uri="{FF2B5EF4-FFF2-40B4-BE49-F238E27FC236}">
                <a16:creationId xmlns:a16="http://schemas.microsoft.com/office/drawing/2014/main"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54" name="אליפסה 53">
            <a:extLst>
              <a:ext uri="{FF2B5EF4-FFF2-40B4-BE49-F238E27FC236}">
                <a16:creationId xmlns:a16="http://schemas.microsoft.com/office/drawing/2014/main"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56" name="אליפסה 55">
            <a:extLst>
              <a:ext uri="{FF2B5EF4-FFF2-40B4-BE49-F238E27FC236}">
                <a16:creationId xmlns:a16="http://schemas.microsoft.com/office/drawing/2014/main"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7" name="אליפסה 56">
            <a:extLst>
              <a:ext uri="{FF2B5EF4-FFF2-40B4-BE49-F238E27FC236}">
                <a16:creationId xmlns:a16="http://schemas.microsoft.com/office/drawing/2014/main"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8" name="אליפסה 57">
            <a:extLst>
              <a:ext uri="{FF2B5EF4-FFF2-40B4-BE49-F238E27FC236}">
                <a16:creationId xmlns:a16="http://schemas.microsoft.com/office/drawing/2014/main"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9" name="אליפסה 58">
            <a:extLst>
              <a:ext uri="{FF2B5EF4-FFF2-40B4-BE49-F238E27FC236}">
                <a16:creationId xmlns:a16="http://schemas.microsoft.com/office/drawing/2014/main"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2" name="אליפסה 61">
            <a:extLst>
              <a:ext uri="{FF2B5EF4-FFF2-40B4-BE49-F238E27FC236}">
                <a16:creationId xmlns:a16="http://schemas.microsoft.com/office/drawing/2014/main"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3" name="אליפסה 62">
            <a:extLst>
              <a:ext uri="{FF2B5EF4-FFF2-40B4-BE49-F238E27FC236}">
                <a16:creationId xmlns:a16="http://schemas.microsoft.com/office/drawing/2014/main"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4" name="אליפסה 63">
            <a:extLst>
              <a:ext uri="{FF2B5EF4-FFF2-40B4-BE49-F238E27FC236}">
                <a16:creationId xmlns:a16="http://schemas.microsoft.com/office/drawing/2014/main"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5" name="אליפסה 64">
            <a:extLst>
              <a:ext uri="{FF2B5EF4-FFF2-40B4-BE49-F238E27FC236}">
                <a16:creationId xmlns:a16="http://schemas.microsoft.com/office/drawing/2014/main"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6" name="אליפסה 65">
            <a:extLst>
              <a:ext uri="{FF2B5EF4-FFF2-40B4-BE49-F238E27FC236}">
                <a16:creationId xmlns:a16="http://schemas.microsoft.com/office/drawing/2014/main"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7" name="אליפסה 66">
            <a:extLst>
              <a:ext uri="{FF2B5EF4-FFF2-40B4-BE49-F238E27FC236}">
                <a16:creationId xmlns:a16="http://schemas.microsoft.com/office/drawing/2014/main"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8" name="אליפסה 67">
            <a:extLst>
              <a:ext uri="{FF2B5EF4-FFF2-40B4-BE49-F238E27FC236}">
                <a16:creationId xmlns:a16="http://schemas.microsoft.com/office/drawing/2014/main"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9" name="אליפסה 68">
            <a:extLst>
              <a:ext uri="{FF2B5EF4-FFF2-40B4-BE49-F238E27FC236}">
                <a16:creationId xmlns:a16="http://schemas.microsoft.com/office/drawing/2014/main"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72" name="מחבר ישר 71">
            <a:extLst>
              <a:ext uri="{FF2B5EF4-FFF2-40B4-BE49-F238E27FC236}">
                <a16:creationId xmlns:a16="http://schemas.microsoft.com/office/drawing/2014/main"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מחבר ישר 72">
            <a:extLst>
              <a:ext uri="{FF2B5EF4-FFF2-40B4-BE49-F238E27FC236}">
                <a16:creationId xmlns:a16="http://schemas.microsoft.com/office/drawing/2014/main"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מחבר ישר 73">
            <a:extLst>
              <a:ext uri="{FF2B5EF4-FFF2-40B4-BE49-F238E27FC236}">
                <a16:creationId xmlns:a16="http://schemas.microsoft.com/office/drawing/2014/main"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מחבר ישר 74">
            <a:extLst>
              <a:ext uri="{FF2B5EF4-FFF2-40B4-BE49-F238E27FC236}">
                <a16:creationId xmlns:a16="http://schemas.microsoft.com/office/drawing/2014/main"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מחבר ישר 75">
            <a:extLst>
              <a:ext uri="{FF2B5EF4-FFF2-40B4-BE49-F238E27FC236}">
                <a16:creationId xmlns:a16="http://schemas.microsoft.com/office/drawing/2014/main"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7" name="תמונה 76">
            <a:extLst>
              <a:ext uri="{FF2B5EF4-FFF2-40B4-BE49-F238E27FC236}">
                <a16:creationId xmlns:a16="http://schemas.microsoft.com/office/drawing/2014/main" id="{1D0B8DB1-758A-41B1-9E5F-91141512A573}"/>
              </a:ext>
            </a:extLst>
          </p:cNvPr>
          <p:cNvPicPr>
            <a:picLocks noChangeAspect="1"/>
          </p:cNvPicPr>
          <p:nvPr/>
        </p:nvPicPr>
        <p:blipFill>
          <a:blip r:embed="rId2"/>
          <a:stretch>
            <a:fillRect/>
          </a:stretch>
        </p:blipFill>
        <p:spPr>
          <a:xfrm>
            <a:off x="580378" y="4869160"/>
            <a:ext cx="7949873" cy="1993565"/>
          </a:xfrm>
          <a:prstGeom prst="rect">
            <a:avLst/>
          </a:prstGeom>
        </p:spPr>
      </p:pic>
      <p:sp>
        <p:nvSpPr>
          <p:cNvPr id="78" name="מלבן 77"/>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79" name="מלבן 78"/>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80" name="מלבן 79"/>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5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440038"/>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Senior learning</a:t>
            </a:r>
          </a:p>
        </p:txBody>
      </p:sp>
      <p:grpSp>
        <p:nvGrpSpPr>
          <p:cNvPr id="2" name="קבוצה 1"/>
          <p:cNvGrpSpPr/>
          <p:nvPr/>
        </p:nvGrpSpPr>
        <p:grpSpPr>
          <a:xfrm>
            <a:off x="0" y="1016000"/>
            <a:ext cx="9144000" cy="5544457"/>
            <a:chOff x="264220" y="1345170"/>
            <a:chExt cx="8603580" cy="5528407"/>
          </a:xfrm>
        </p:grpSpPr>
        <p:graphicFrame>
          <p:nvGraphicFramePr>
            <p:cNvPr id="6" name="דיאגרמה 5">
              <a:extLst>
                <a:ext uri="{FF2B5EF4-FFF2-40B4-BE49-F238E27FC236}">
                  <a16:creationId xmlns:a16="http://schemas.microsoft.com/office/drawing/2014/main" id="{A4C4290B-8134-4033-9C26-757CA69DDDA2}"/>
                </a:ext>
              </a:extLst>
            </p:cNvPr>
            <p:cNvGraphicFramePr/>
            <p:nvPr>
              <p:extLst>
                <p:ext uri="{D42A27DB-BD31-4B8C-83A1-F6EECF244321}">
                  <p14:modId xmlns:p14="http://schemas.microsoft.com/office/powerpoint/2010/main" val="3848408257"/>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7108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a:latin typeface="+mn-lt"/>
              </a:rPr>
              <a:t>Connecting to the academia</a:t>
            </a:r>
          </a:p>
        </p:txBody>
      </p:sp>
      <p:sp>
        <p:nvSpPr>
          <p:cNvPr id="15" name="מציין מיקום תוכן 2">
            <a:extLst>
              <a:ext uri="{FF2B5EF4-FFF2-40B4-BE49-F238E27FC236}">
                <a16:creationId xmlns:a16="http://schemas.microsoft.com/office/drawing/2014/main"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a:latin typeface="Calibri" panose="020F0502020204030204" pitchFamily="34" charset="0"/>
                <a:cs typeface="Calibri" panose="020F0502020204030204" pitchFamily="34" charset="0"/>
              </a:rPr>
              <a:t>Fully utilizing the comparative advantages </a:t>
            </a:r>
            <a:r>
              <a:rPr lang="en-US" sz="1800" dirty="0">
                <a:latin typeface="Calibri" panose="020F0502020204030204" pitchFamily="34" charset="0"/>
                <a:cs typeface="Calibri" panose="020F0502020204030204" pitchFamily="34" charset="0"/>
              </a:rPr>
              <a:t>–</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theory by the academic institution, practice by the IDF colleges</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a:latin typeface="Calibri" panose="020F0502020204030204" pitchFamily="34" charset="0"/>
                <a:cs typeface="Calibri" panose="020F0502020204030204" pitchFamily="34" charset="0"/>
              </a:rPr>
              <a:t>Ability to influence </a:t>
            </a:r>
            <a:r>
              <a:rPr lang="en-US" sz="1800" dirty="0">
                <a:latin typeface="Calibri" panose="020F0502020204030204" pitchFamily="34" charset="0"/>
                <a:cs typeface="Calibri" panose="020F0502020204030204" pitchFamily="34" charset="0"/>
              </a:rPr>
              <a:t>– the content, lecturers and curriculum </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a:latin typeface="Calibri" panose="020F0502020204030204" pitchFamily="34" charset="0"/>
                <a:cs typeface="Calibri" panose="020F0502020204030204" pitchFamily="34" charset="0"/>
              </a:rPr>
              <a:t>Keeping high </a:t>
            </a:r>
            <a:r>
              <a:rPr lang="en-US" sz="1800" b="1" dirty="0">
                <a:latin typeface="Calibri" panose="020F0502020204030204" pitchFamily="34" charset="0"/>
                <a:cs typeface="Calibri" panose="020F0502020204030204" pitchFamily="34" charset="0"/>
              </a:rPr>
              <a:t>standards </a:t>
            </a:r>
            <a:endParaRPr lang="he-IL" sz="1800" dirty="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a:latin typeface="Calibri" panose="020F0502020204030204" pitchFamily="34" charset="0"/>
                <a:cs typeface="Calibri" panose="020F0502020204030204" pitchFamily="34" charset="0"/>
              </a:rPr>
              <a:t>Attraction and prestige </a:t>
            </a:r>
            <a:endParaRPr lang="he-IL" sz="1800" b="1" dirty="0">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16" name="Picture 2" descr="Image result for HAIFA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052393"/>
            <a:ext cx="4876800" cy="35528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02281"/>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the IDF Military Colleges - visit 25.11.18 (1)</Template>
  <TotalTime>6</TotalTime>
  <Words>1812</Words>
  <Application>Microsoft Office PowerPoint</Application>
  <PresentationFormat>‫הצגה על המסך (4:3)</PresentationFormat>
  <Paragraphs>410</Paragraphs>
  <Slides>34</Slides>
  <Notes>1</Notes>
  <HiddenSlides>3</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34</vt:i4>
      </vt:variant>
    </vt:vector>
  </HeadingPairs>
  <TitlesOfParts>
    <vt:vector size="45" baseType="lpstr">
      <vt:lpstr>Arial</vt:lpstr>
      <vt:lpstr>Calibri</vt:lpstr>
      <vt:lpstr>Calibri Light</vt:lpstr>
      <vt:lpstr>Constantia</vt:lpstr>
      <vt:lpstr>David</vt:lpstr>
      <vt:lpstr>Guttman Hatzvi</vt:lpstr>
      <vt:lpstr>Segoe UI</vt:lpstr>
      <vt:lpstr>Tahoma</vt:lpstr>
      <vt:lpstr>Times New Roman</vt:lpstr>
      <vt:lpstr>Wingdings</vt:lpstr>
      <vt:lpstr>ערכת נושא Office</vt:lpstr>
      <vt:lpstr>מצגת של PowerPoint‏</vt:lpstr>
      <vt:lpstr>IDF Structure</vt:lpstr>
      <vt:lpstr>The IDF Military Colleges</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u26697</dc:creator>
  <cp:lastModifiedBy>u26697</cp:lastModifiedBy>
  <cp:revision>1</cp:revision>
  <cp:lastPrinted>2018-01-03T08:49:39Z</cp:lastPrinted>
  <dcterms:created xsi:type="dcterms:W3CDTF">2019-03-27T08:10:10Z</dcterms:created>
  <dcterms:modified xsi:type="dcterms:W3CDTF">2019-03-27T08:16:48Z</dcterms:modified>
</cp:coreProperties>
</file>