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2" r:id="rId2"/>
  </p:sldMasterIdLst>
  <p:notesMasterIdLst>
    <p:notesMasterId r:id="rId20"/>
  </p:notesMasterIdLst>
  <p:handoutMasterIdLst>
    <p:handoutMasterId r:id="rId21"/>
  </p:handoutMasterIdLst>
  <p:sldIdLst>
    <p:sldId id="479" r:id="rId3"/>
    <p:sldId id="478" r:id="rId4"/>
    <p:sldId id="470" r:id="rId5"/>
    <p:sldId id="476" r:id="rId6"/>
    <p:sldId id="463" r:id="rId7"/>
    <p:sldId id="461" r:id="rId8"/>
    <p:sldId id="460" r:id="rId9"/>
    <p:sldId id="462" r:id="rId10"/>
    <p:sldId id="466" r:id="rId11"/>
    <p:sldId id="465" r:id="rId12"/>
    <p:sldId id="464" r:id="rId13"/>
    <p:sldId id="467" r:id="rId14"/>
    <p:sldId id="471" r:id="rId15"/>
    <p:sldId id="473" r:id="rId16"/>
    <p:sldId id="472" r:id="rId17"/>
    <p:sldId id="477" r:id="rId18"/>
    <p:sldId id="475" r:id="rId19"/>
  </p:sldIdLst>
  <p:sldSz cx="7559675" cy="5327650"/>
  <p:notesSz cx="6797675" cy="9928225"/>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368183" algn="r" rtl="1" fontAlgn="base">
      <a:spcBef>
        <a:spcPct val="0"/>
      </a:spcBef>
      <a:spcAft>
        <a:spcPct val="0"/>
      </a:spcAft>
      <a:defRPr kern="1200">
        <a:solidFill>
          <a:schemeClr val="tx1"/>
        </a:solidFill>
        <a:latin typeface="Arial" pitchFamily="34" charset="0"/>
        <a:ea typeface="+mn-ea"/>
        <a:cs typeface="Arial" pitchFamily="34" charset="0"/>
      </a:defRPr>
    </a:lvl2pPr>
    <a:lvl3pPr marL="736366" algn="r" rtl="1" fontAlgn="base">
      <a:spcBef>
        <a:spcPct val="0"/>
      </a:spcBef>
      <a:spcAft>
        <a:spcPct val="0"/>
      </a:spcAft>
      <a:defRPr kern="1200">
        <a:solidFill>
          <a:schemeClr val="tx1"/>
        </a:solidFill>
        <a:latin typeface="Arial" pitchFamily="34" charset="0"/>
        <a:ea typeface="+mn-ea"/>
        <a:cs typeface="Arial" pitchFamily="34" charset="0"/>
      </a:defRPr>
    </a:lvl3pPr>
    <a:lvl4pPr marL="1104549" algn="r" rtl="1" fontAlgn="base">
      <a:spcBef>
        <a:spcPct val="0"/>
      </a:spcBef>
      <a:spcAft>
        <a:spcPct val="0"/>
      </a:spcAft>
      <a:defRPr kern="1200">
        <a:solidFill>
          <a:schemeClr val="tx1"/>
        </a:solidFill>
        <a:latin typeface="Arial" pitchFamily="34" charset="0"/>
        <a:ea typeface="+mn-ea"/>
        <a:cs typeface="Arial" pitchFamily="34" charset="0"/>
      </a:defRPr>
    </a:lvl4pPr>
    <a:lvl5pPr marL="1472733" algn="r" rtl="1" fontAlgn="base">
      <a:spcBef>
        <a:spcPct val="0"/>
      </a:spcBef>
      <a:spcAft>
        <a:spcPct val="0"/>
      </a:spcAft>
      <a:defRPr kern="1200">
        <a:solidFill>
          <a:schemeClr val="tx1"/>
        </a:solidFill>
        <a:latin typeface="Arial" pitchFamily="34" charset="0"/>
        <a:ea typeface="+mn-ea"/>
        <a:cs typeface="Arial" pitchFamily="34" charset="0"/>
      </a:defRPr>
    </a:lvl5pPr>
    <a:lvl6pPr marL="1840916" algn="r" defTabSz="736366" rtl="1" eaLnBrk="1" latinLnBrk="0" hangingPunct="1">
      <a:defRPr kern="1200">
        <a:solidFill>
          <a:schemeClr val="tx1"/>
        </a:solidFill>
        <a:latin typeface="Arial" pitchFamily="34" charset="0"/>
        <a:ea typeface="+mn-ea"/>
        <a:cs typeface="Arial" pitchFamily="34" charset="0"/>
      </a:defRPr>
    </a:lvl6pPr>
    <a:lvl7pPr marL="2209099" algn="r" defTabSz="736366" rtl="1" eaLnBrk="1" latinLnBrk="0" hangingPunct="1">
      <a:defRPr kern="1200">
        <a:solidFill>
          <a:schemeClr val="tx1"/>
        </a:solidFill>
        <a:latin typeface="Arial" pitchFamily="34" charset="0"/>
        <a:ea typeface="+mn-ea"/>
        <a:cs typeface="Arial" pitchFamily="34" charset="0"/>
      </a:defRPr>
    </a:lvl7pPr>
    <a:lvl8pPr marL="2577282" algn="r" defTabSz="736366" rtl="1" eaLnBrk="1" latinLnBrk="0" hangingPunct="1">
      <a:defRPr kern="1200">
        <a:solidFill>
          <a:schemeClr val="tx1"/>
        </a:solidFill>
        <a:latin typeface="Arial" pitchFamily="34" charset="0"/>
        <a:ea typeface="+mn-ea"/>
        <a:cs typeface="Arial" pitchFamily="34" charset="0"/>
      </a:defRPr>
    </a:lvl8pPr>
    <a:lvl9pPr marL="2945465" algn="r" defTabSz="736366"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678" userDrawn="1">
          <p15:clr>
            <a:srgbClr val="A4A3A4"/>
          </p15:clr>
        </p15:guide>
        <p15:guide id="2" pos="238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CC00"/>
    <a:srgbClr val="C6D9F1"/>
    <a:srgbClr val="002060"/>
    <a:srgbClr val="99FF66"/>
    <a:srgbClr val="E8E8EF"/>
    <a:srgbClr val="FF7C80"/>
    <a:srgbClr val="FFB28F"/>
    <a:srgbClr val="FFFF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סגנון ערכת נושא 1 - הדגשה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87" autoAdjust="0"/>
    <p:restoredTop sz="96196" autoAdjust="0"/>
  </p:normalViewPr>
  <p:slideViewPr>
    <p:cSldViewPr>
      <p:cViewPr>
        <p:scale>
          <a:sx n="125" d="100"/>
          <a:sy n="125" d="100"/>
        </p:scale>
        <p:origin x="90" y="294"/>
      </p:cViewPr>
      <p:guideLst>
        <p:guide orient="horz" pos="1678"/>
        <p:guide pos="23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84" y="11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852743" y="1"/>
            <a:ext cx="2944932" cy="49625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r">
              <a:defRPr sz="1300">
                <a:latin typeface="Arial" pitchFamily="34" charset="0"/>
                <a:cs typeface="Arial" pitchFamily="34" charset="0"/>
              </a:defRPr>
            </a:lvl1pPr>
          </a:lstStyle>
          <a:p>
            <a:pPr>
              <a:defRPr/>
            </a:pPr>
            <a:r>
              <a:rPr lang="he-IL"/>
              <a:t>שמור</a:t>
            </a:r>
            <a:endParaRPr lang="en-US"/>
          </a:p>
        </p:txBody>
      </p:sp>
      <p:sp>
        <p:nvSpPr>
          <p:cNvPr id="36867" name="Rectangle 3"/>
          <p:cNvSpPr>
            <a:spLocks noGrp="1" noChangeArrowheads="1"/>
          </p:cNvSpPr>
          <p:nvPr>
            <p:ph type="dt" sz="quarter" idx="1"/>
          </p:nvPr>
        </p:nvSpPr>
        <p:spPr bwMode="auto">
          <a:xfrm>
            <a:off x="1679" y="1"/>
            <a:ext cx="2944931" cy="49625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l">
              <a:defRPr sz="1300">
                <a:latin typeface="Arial" pitchFamily="34" charset="0"/>
                <a:cs typeface="Arial" pitchFamily="34" charset="0"/>
              </a:defRPr>
            </a:lvl1pPr>
          </a:lstStyle>
          <a:p>
            <a:pPr>
              <a:defRPr/>
            </a:pPr>
            <a:endParaRPr lang="en-US"/>
          </a:p>
        </p:txBody>
      </p:sp>
      <p:sp>
        <p:nvSpPr>
          <p:cNvPr id="36868" name="Rectangle 4"/>
          <p:cNvSpPr>
            <a:spLocks noGrp="1" noChangeArrowheads="1"/>
          </p:cNvSpPr>
          <p:nvPr>
            <p:ph type="ftr" sz="quarter" idx="2"/>
          </p:nvPr>
        </p:nvSpPr>
        <p:spPr bwMode="auto">
          <a:xfrm>
            <a:off x="3852743" y="9428764"/>
            <a:ext cx="2944932" cy="497856"/>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r">
              <a:defRPr sz="1300">
                <a:latin typeface="Arial" pitchFamily="34" charset="0"/>
                <a:cs typeface="Arial" pitchFamily="34" charset="0"/>
              </a:defRPr>
            </a:lvl1pPr>
          </a:lstStyle>
          <a:p>
            <a:pPr>
              <a:defRPr/>
            </a:pPr>
            <a:endParaRPr lang="en-US"/>
          </a:p>
        </p:txBody>
      </p:sp>
      <p:sp>
        <p:nvSpPr>
          <p:cNvPr id="36869" name="Rectangle 5"/>
          <p:cNvSpPr>
            <a:spLocks noGrp="1" noChangeArrowheads="1"/>
          </p:cNvSpPr>
          <p:nvPr>
            <p:ph type="sldNum" sz="quarter" idx="3"/>
          </p:nvPr>
        </p:nvSpPr>
        <p:spPr bwMode="auto">
          <a:xfrm>
            <a:off x="1679" y="9428764"/>
            <a:ext cx="2944931" cy="497856"/>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l">
              <a:defRPr sz="1300">
                <a:latin typeface="Arial" pitchFamily="34" charset="0"/>
                <a:cs typeface="Arial" pitchFamily="34" charset="0"/>
              </a:defRPr>
            </a:lvl1pPr>
          </a:lstStyle>
          <a:p>
            <a:pPr>
              <a:defRPr/>
            </a:pPr>
            <a:fld id="{74F3AE1D-930E-4525-86FB-2235F0A69FAD}" type="slidenum">
              <a:rPr lang="he-IL"/>
              <a:pPr>
                <a:defRPr/>
              </a:pPr>
              <a:t>‹#›</a:t>
            </a:fld>
            <a:endParaRPr lang="en-US"/>
          </a:p>
        </p:txBody>
      </p:sp>
    </p:spTree>
    <p:extLst>
      <p:ext uri="{BB962C8B-B14F-4D97-AF65-F5344CB8AC3E}">
        <p14:creationId xmlns:p14="http://schemas.microsoft.com/office/powerpoint/2010/main" val="2036898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3852743" y="1"/>
            <a:ext cx="2944932" cy="49625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r">
              <a:defRPr sz="1300">
                <a:latin typeface="Arial" pitchFamily="34" charset="0"/>
                <a:cs typeface="Arial" pitchFamily="34" charset="0"/>
              </a:defRPr>
            </a:lvl1pPr>
          </a:lstStyle>
          <a:p>
            <a:pPr>
              <a:defRPr/>
            </a:pPr>
            <a:r>
              <a:rPr lang="he-IL"/>
              <a:t>שמור</a:t>
            </a:r>
            <a:endParaRPr lang="en-US"/>
          </a:p>
        </p:txBody>
      </p:sp>
      <p:sp>
        <p:nvSpPr>
          <p:cNvPr id="26627" name="Rectangle 3"/>
          <p:cNvSpPr>
            <a:spLocks noGrp="1" noChangeArrowheads="1"/>
          </p:cNvSpPr>
          <p:nvPr>
            <p:ph type="dt" idx="1"/>
          </p:nvPr>
        </p:nvSpPr>
        <p:spPr bwMode="auto">
          <a:xfrm>
            <a:off x="1679" y="1"/>
            <a:ext cx="2944931" cy="49625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l">
              <a:defRPr sz="1300">
                <a:latin typeface="Arial" pitchFamily="34" charset="0"/>
                <a:cs typeface="Arial"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758825" y="746125"/>
            <a:ext cx="5280025" cy="37211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79602" y="4715186"/>
            <a:ext cx="5438475" cy="4467862"/>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26630" name="Rectangle 6"/>
          <p:cNvSpPr>
            <a:spLocks noGrp="1" noChangeArrowheads="1"/>
          </p:cNvSpPr>
          <p:nvPr>
            <p:ph type="ftr" sz="quarter" idx="4"/>
          </p:nvPr>
        </p:nvSpPr>
        <p:spPr bwMode="auto">
          <a:xfrm>
            <a:off x="3852743" y="9428764"/>
            <a:ext cx="2944932" cy="497856"/>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r">
              <a:defRPr sz="1300">
                <a:latin typeface="Arial" pitchFamily="34" charset="0"/>
                <a:cs typeface="Arial" pitchFamily="34" charset="0"/>
              </a:defRPr>
            </a:lvl1pPr>
          </a:lstStyle>
          <a:p>
            <a:pPr>
              <a:defRPr/>
            </a:pPr>
            <a:endParaRPr lang="en-US"/>
          </a:p>
        </p:txBody>
      </p:sp>
      <p:sp>
        <p:nvSpPr>
          <p:cNvPr id="26631" name="Rectangle 7"/>
          <p:cNvSpPr>
            <a:spLocks noGrp="1" noChangeArrowheads="1"/>
          </p:cNvSpPr>
          <p:nvPr>
            <p:ph type="sldNum" sz="quarter" idx="5"/>
          </p:nvPr>
        </p:nvSpPr>
        <p:spPr bwMode="auto">
          <a:xfrm>
            <a:off x="1679" y="9428764"/>
            <a:ext cx="2944931" cy="497856"/>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l">
              <a:defRPr sz="1300">
                <a:latin typeface="Arial" pitchFamily="34" charset="0"/>
                <a:cs typeface="Arial" pitchFamily="34" charset="0"/>
              </a:defRPr>
            </a:lvl1pPr>
          </a:lstStyle>
          <a:p>
            <a:pPr>
              <a:defRPr/>
            </a:pPr>
            <a:fld id="{AAF1ABE2-1C00-469C-8226-3F6BFCD1A38B}" type="slidenum">
              <a:rPr lang="he-IL"/>
              <a:pPr>
                <a:defRPr/>
              </a:pPr>
              <a:t>‹#›</a:t>
            </a:fld>
            <a:endParaRPr lang="en-US"/>
          </a:p>
        </p:txBody>
      </p:sp>
    </p:spTree>
    <p:extLst>
      <p:ext uri="{BB962C8B-B14F-4D97-AF65-F5344CB8AC3E}">
        <p14:creationId xmlns:p14="http://schemas.microsoft.com/office/powerpoint/2010/main" val="2571561361"/>
      </p:ext>
    </p:extLst>
  </p:cSld>
  <p:clrMap bg1="lt1" tx1="dk1" bg2="lt2" tx2="dk2" accent1="accent1" accent2="accent2" accent3="accent3" accent4="accent4" accent5="accent5" accent6="accent6" hlink="hlink" folHlink="folHlink"/>
  <p:hf ftr="0" dt="0"/>
  <p:notesStyle>
    <a:lvl1pPr algn="r" rtl="1" eaLnBrk="0" fontAlgn="base" hangingPunct="0">
      <a:spcBef>
        <a:spcPct val="30000"/>
      </a:spcBef>
      <a:spcAft>
        <a:spcPct val="0"/>
      </a:spcAft>
      <a:defRPr sz="966" kern="1200">
        <a:solidFill>
          <a:schemeClr val="tx1"/>
        </a:solidFill>
        <a:latin typeface="Arial" pitchFamily="34" charset="0"/>
        <a:ea typeface="+mn-ea"/>
        <a:cs typeface="Arial" pitchFamily="34" charset="0"/>
      </a:defRPr>
    </a:lvl1pPr>
    <a:lvl2pPr marL="368183" algn="r" rtl="1" eaLnBrk="0" fontAlgn="base" hangingPunct="0">
      <a:spcBef>
        <a:spcPct val="30000"/>
      </a:spcBef>
      <a:spcAft>
        <a:spcPct val="0"/>
      </a:spcAft>
      <a:defRPr sz="966" kern="1200">
        <a:solidFill>
          <a:schemeClr val="tx1"/>
        </a:solidFill>
        <a:latin typeface="Arial" pitchFamily="34" charset="0"/>
        <a:ea typeface="+mn-ea"/>
        <a:cs typeface="Arial" pitchFamily="34" charset="0"/>
      </a:defRPr>
    </a:lvl2pPr>
    <a:lvl3pPr marL="736366" algn="r" rtl="1" eaLnBrk="0" fontAlgn="base" hangingPunct="0">
      <a:spcBef>
        <a:spcPct val="30000"/>
      </a:spcBef>
      <a:spcAft>
        <a:spcPct val="0"/>
      </a:spcAft>
      <a:defRPr sz="966" kern="1200">
        <a:solidFill>
          <a:schemeClr val="tx1"/>
        </a:solidFill>
        <a:latin typeface="Arial" pitchFamily="34" charset="0"/>
        <a:ea typeface="+mn-ea"/>
        <a:cs typeface="Arial" pitchFamily="34" charset="0"/>
      </a:defRPr>
    </a:lvl3pPr>
    <a:lvl4pPr marL="1104549" algn="r" rtl="1" eaLnBrk="0" fontAlgn="base" hangingPunct="0">
      <a:spcBef>
        <a:spcPct val="30000"/>
      </a:spcBef>
      <a:spcAft>
        <a:spcPct val="0"/>
      </a:spcAft>
      <a:defRPr sz="966" kern="1200">
        <a:solidFill>
          <a:schemeClr val="tx1"/>
        </a:solidFill>
        <a:latin typeface="Arial" pitchFamily="34" charset="0"/>
        <a:ea typeface="+mn-ea"/>
        <a:cs typeface="Arial" pitchFamily="34" charset="0"/>
      </a:defRPr>
    </a:lvl4pPr>
    <a:lvl5pPr marL="1472733" algn="r" rtl="1" eaLnBrk="0" fontAlgn="base" hangingPunct="0">
      <a:spcBef>
        <a:spcPct val="30000"/>
      </a:spcBef>
      <a:spcAft>
        <a:spcPct val="0"/>
      </a:spcAft>
      <a:defRPr sz="966" kern="1200">
        <a:solidFill>
          <a:schemeClr val="tx1"/>
        </a:solidFill>
        <a:latin typeface="Arial" pitchFamily="34" charset="0"/>
        <a:ea typeface="+mn-ea"/>
        <a:cs typeface="Arial" pitchFamily="34" charset="0"/>
      </a:defRPr>
    </a:lvl5pPr>
    <a:lvl6pPr marL="1840916" algn="r" defTabSz="736366" rtl="1" eaLnBrk="1" latinLnBrk="0" hangingPunct="1">
      <a:defRPr sz="966" kern="1200">
        <a:solidFill>
          <a:schemeClr val="tx1"/>
        </a:solidFill>
        <a:latin typeface="+mn-lt"/>
        <a:ea typeface="+mn-ea"/>
        <a:cs typeface="+mn-cs"/>
      </a:defRPr>
    </a:lvl6pPr>
    <a:lvl7pPr marL="2209099" algn="r" defTabSz="736366" rtl="1" eaLnBrk="1" latinLnBrk="0" hangingPunct="1">
      <a:defRPr sz="966" kern="1200">
        <a:solidFill>
          <a:schemeClr val="tx1"/>
        </a:solidFill>
        <a:latin typeface="+mn-lt"/>
        <a:ea typeface="+mn-ea"/>
        <a:cs typeface="+mn-cs"/>
      </a:defRPr>
    </a:lvl7pPr>
    <a:lvl8pPr marL="2577282" algn="r" defTabSz="736366" rtl="1" eaLnBrk="1" latinLnBrk="0" hangingPunct="1">
      <a:defRPr sz="966" kern="1200">
        <a:solidFill>
          <a:schemeClr val="tx1"/>
        </a:solidFill>
        <a:latin typeface="+mn-lt"/>
        <a:ea typeface="+mn-ea"/>
        <a:cs typeface="+mn-cs"/>
      </a:defRPr>
    </a:lvl8pPr>
    <a:lvl9pPr marL="2945465" algn="r" defTabSz="736366" rtl="1" eaLnBrk="1" latinLnBrk="0" hangingPunct="1">
      <a:defRPr sz="96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0" y="5171686"/>
            <a:ext cx="7559675" cy="197618"/>
          </a:xfrm>
          <a:prstGeom prst="rect">
            <a:avLst/>
          </a:prstGeom>
          <a:noFill/>
          <a:ln w="9525">
            <a:noFill/>
            <a:miter lim="800000"/>
            <a:headEnd/>
            <a:tailEnd/>
          </a:ln>
          <a:effectLst/>
        </p:spPr>
        <p:txBody>
          <a:bodyPr wrap="square">
            <a:spAutoFit/>
          </a:bodyPr>
          <a:lstStyle/>
          <a:p>
            <a:pPr algn="ctr" fontAlgn="base">
              <a:lnSpc>
                <a:spcPct val="80000"/>
              </a:lnSpc>
              <a:spcBef>
                <a:spcPct val="0"/>
              </a:spcBef>
              <a:spcAft>
                <a:spcPct val="0"/>
              </a:spcAft>
              <a:defRPr/>
            </a:pPr>
            <a:r>
              <a:rPr lang="en-US" altLang="en-US" sz="855" b="1" kern="1200" dirty="0" smtClean="0">
                <a:solidFill>
                  <a:srgbClr val="000000"/>
                </a:solidFill>
                <a:latin typeface="Heebo" panose="00000500000000000000" pitchFamily="2" charset="-79"/>
                <a:ea typeface="+mn-ea"/>
                <a:cs typeface="Heebo" panose="00000500000000000000" pitchFamily="2" charset="-79"/>
              </a:rPr>
              <a:t>ISRAEL DEFENSE FORCES SENIOR LEADERS SEMINAR,</a:t>
            </a:r>
            <a:r>
              <a:rPr lang="en-US" altLang="en-US" sz="855" b="1" kern="1200" baseline="0" dirty="0" smtClean="0">
                <a:solidFill>
                  <a:srgbClr val="000000"/>
                </a:solidFill>
                <a:latin typeface="Heebo" panose="00000500000000000000" pitchFamily="2" charset="-79"/>
                <a:ea typeface="+mn-ea"/>
                <a:cs typeface="Heebo" panose="00000500000000000000" pitchFamily="2" charset="-79"/>
              </a:rPr>
              <a:t> 2019</a:t>
            </a:r>
            <a:endParaRPr lang="he-IL" altLang="en-US" sz="855" b="1" kern="1200" dirty="0">
              <a:solidFill>
                <a:srgbClr val="000000"/>
              </a:solidFill>
              <a:latin typeface="Heebo" panose="00000500000000000000" pitchFamily="2" charset="-79"/>
              <a:ea typeface="+mn-ea"/>
              <a:cs typeface="Heebo" panose="00000500000000000000" pitchFamily="2" charset="-79"/>
            </a:endParaRPr>
          </a:p>
        </p:txBody>
      </p:sp>
    </p:spTree>
    <p:extLst>
      <p:ext uri="{BB962C8B-B14F-4D97-AF65-F5344CB8AC3E}">
        <p14:creationId xmlns:p14="http://schemas.microsoft.com/office/powerpoint/2010/main" val="100947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3E404A68-2589-4025-AC35-884E1751FE94}" type="slidenum">
              <a:rPr lang="he-IL"/>
              <a:pPr>
                <a:defRPr/>
              </a:pPr>
              <a:t>‹#›</a:t>
            </a:fld>
            <a:endParaRPr lang="en-US"/>
          </a:p>
        </p:txBody>
      </p:sp>
    </p:spTree>
    <p:extLst>
      <p:ext uri="{BB962C8B-B14F-4D97-AF65-F5344CB8AC3E}">
        <p14:creationId xmlns:p14="http://schemas.microsoft.com/office/powerpoint/2010/main" val="3183180139"/>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5507016" y="213356"/>
            <a:ext cx="1725864" cy="463209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326801" y="213356"/>
            <a:ext cx="5054221" cy="463209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9A3D32C8-9F41-497E-A69A-E12D71A71E6D}" type="slidenum">
              <a:rPr lang="he-IL"/>
              <a:pPr>
                <a:defRPr/>
              </a:pPr>
              <a:t>‹#›</a:t>
            </a:fld>
            <a:endParaRPr lang="en-US"/>
          </a:p>
        </p:txBody>
      </p:sp>
    </p:spTree>
    <p:extLst>
      <p:ext uri="{BB962C8B-B14F-4D97-AF65-F5344CB8AC3E}">
        <p14:creationId xmlns:p14="http://schemas.microsoft.com/office/powerpoint/2010/main" val="1596524988"/>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שקופית כותרת">
    <p:spTree>
      <p:nvGrpSpPr>
        <p:cNvPr id="1" name=""/>
        <p:cNvGrpSpPr/>
        <p:nvPr/>
      </p:nvGrpSpPr>
      <p:grpSpPr>
        <a:xfrm>
          <a:off x="0" y="0"/>
          <a:ext cx="0" cy="0"/>
          <a:chOff x="0" y="0"/>
          <a:chExt cx="0" cy="0"/>
        </a:xfrm>
      </p:grpSpPr>
      <p:sp>
        <p:nvSpPr>
          <p:cNvPr id="14" name="כותרת 1"/>
          <p:cNvSpPr>
            <a:spLocks noGrp="1"/>
          </p:cNvSpPr>
          <p:nvPr>
            <p:ph type="ctrTitle"/>
          </p:nvPr>
        </p:nvSpPr>
        <p:spPr>
          <a:xfrm>
            <a:off x="566980" y="1655026"/>
            <a:ext cx="6425725" cy="1141991"/>
          </a:xfrm>
          <a:prstGeom prst="rect">
            <a:avLst/>
          </a:prstGeom>
        </p:spPr>
        <p:txBody>
          <a:bodyPr/>
          <a:lstStyle>
            <a:lvl1pPr>
              <a:defRPr lang="he-IL" sz="3107" b="1" kern="1200" dirty="0">
                <a:solidFill>
                  <a:srgbClr val="002060"/>
                </a:solidFill>
                <a:latin typeface="+mj-lt"/>
                <a:ea typeface="+mj-ea"/>
                <a:cs typeface="David" pitchFamily="2" charset="-79"/>
              </a:defRPr>
            </a:lvl1pPr>
          </a:lstStyle>
          <a:p>
            <a:r>
              <a:rPr lang="he-IL" dirty="0" smtClean="0"/>
              <a:t>לחץ כדי לערוך סגנון כותרת של תבנית בסיס</a:t>
            </a:r>
            <a:endParaRPr lang="he-IL" dirty="0"/>
          </a:p>
        </p:txBody>
      </p:sp>
      <p:sp>
        <p:nvSpPr>
          <p:cNvPr id="15" name="כותרת משנה 2"/>
          <p:cNvSpPr>
            <a:spLocks noGrp="1"/>
          </p:cNvSpPr>
          <p:nvPr>
            <p:ph type="subTitle" idx="1"/>
          </p:nvPr>
        </p:nvSpPr>
        <p:spPr>
          <a:xfrm>
            <a:off x="1133953" y="3019004"/>
            <a:ext cx="5291773" cy="1361511"/>
          </a:xfrm>
          <a:prstGeom prst="rect">
            <a:avLst/>
          </a:prstGeom>
        </p:spPr>
        <p:txBody>
          <a:bodyPr/>
          <a:lstStyle>
            <a:lvl1pPr marL="0" indent="0" algn="ctr">
              <a:buNone/>
              <a:defRPr lang="he-IL" sz="2487" kern="1200" dirty="0">
                <a:solidFill>
                  <a:schemeClr val="tx1">
                    <a:tint val="75000"/>
                  </a:schemeClr>
                </a:solidFill>
                <a:latin typeface="+mn-lt"/>
                <a:ea typeface="+mn-ea"/>
                <a:cs typeface="David" pitchFamily="2" charset="-79"/>
              </a:defRPr>
            </a:lvl1pPr>
            <a:lvl2pPr marL="355148" indent="0" algn="ctr">
              <a:buNone/>
              <a:defRPr>
                <a:solidFill>
                  <a:schemeClr val="tx1">
                    <a:tint val="75000"/>
                  </a:schemeClr>
                </a:solidFill>
              </a:defRPr>
            </a:lvl2pPr>
            <a:lvl3pPr marL="710298" indent="0" algn="ctr">
              <a:buNone/>
              <a:defRPr>
                <a:solidFill>
                  <a:schemeClr val="tx1">
                    <a:tint val="75000"/>
                  </a:schemeClr>
                </a:solidFill>
              </a:defRPr>
            </a:lvl3pPr>
            <a:lvl4pPr marL="1065448" indent="0" algn="ctr">
              <a:buNone/>
              <a:defRPr>
                <a:solidFill>
                  <a:schemeClr val="tx1">
                    <a:tint val="75000"/>
                  </a:schemeClr>
                </a:solidFill>
              </a:defRPr>
            </a:lvl4pPr>
            <a:lvl5pPr marL="1420597" indent="0" algn="ctr">
              <a:buNone/>
              <a:defRPr>
                <a:solidFill>
                  <a:schemeClr val="tx1">
                    <a:tint val="75000"/>
                  </a:schemeClr>
                </a:solidFill>
              </a:defRPr>
            </a:lvl5pPr>
            <a:lvl6pPr marL="1775746" indent="0" algn="ctr">
              <a:buNone/>
              <a:defRPr>
                <a:solidFill>
                  <a:schemeClr val="tx1">
                    <a:tint val="75000"/>
                  </a:schemeClr>
                </a:solidFill>
              </a:defRPr>
            </a:lvl6pPr>
            <a:lvl7pPr marL="2130895" indent="0" algn="ctr">
              <a:buNone/>
              <a:defRPr>
                <a:solidFill>
                  <a:schemeClr val="tx1">
                    <a:tint val="75000"/>
                  </a:schemeClr>
                </a:solidFill>
              </a:defRPr>
            </a:lvl7pPr>
            <a:lvl8pPr marL="2486043" indent="0" algn="ctr">
              <a:buNone/>
              <a:defRPr>
                <a:solidFill>
                  <a:schemeClr val="tx1">
                    <a:tint val="75000"/>
                  </a:schemeClr>
                </a:solidFill>
              </a:defRPr>
            </a:lvl8pPr>
            <a:lvl9pPr marL="2841194" indent="0" algn="ctr">
              <a:buNone/>
              <a:defRPr>
                <a:solidFill>
                  <a:schemeClr val="tx1">
                    <a:tint val="75000"/>
                  </a:schemeClr>
                </a:solidFill>
              </a:defRPr>
            </a:lvl9pPr>
          </a:lstStyle>
          <a:p>
            <a:r>
              <a:rPr lang="he-IL" dirty="0" smtClean="0"/>
              <a:t>לחץ כדי לערוך סגנון כותרת משנה של תבנית בסיס</a:t>
            </a:r>
            <a:endParaRPr lang="he-I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sp>
        <p:nvSpPr>
          <p:cNvPr id="5" name="כותרת 1"/>
          <p:cNvSpPr>
            <a:spLocks noGrp="1"/>
          </p:cNvSpPr>
          <p:nvPr>
            <p:ph type="title"/>
          </p:nvPr>
        </p:nvSpPr>
        <p:spPr>
          <a:xfrm>
            <a:off x="377986" y="-19"/>
            <a:ext cx="6803708" cy="887942"/>
          </a:xfrm>
          <a:prstGeom prst="rect">
            <a:avLst/>
          </a:prstGeom>
        </p:spPr>
        <p:txBody>
          <a:bodyPr/>
          <a:lstStyle>
            <a:lvl1pPr algn="ctr" defTabSz="710298" rtl="1" eaLnBrk="1" latinLnBrk="0" hangingPunct="1">
              <a:spcBef>
                <a:spcPct val="0"/>
              </a:spcBef>
              <a:buNone/>
              <a:defRPr lang="he-IL" sz="3107" b="1" kern="1200" dirty="0">
                <a:solidFill>
                  <a:srgbClr val="002060"/>
                </a:solidFill>
                <a:latin typeface="+mj-lt"/>
                <a:ea typeface="+mj-ea"/>
                <a:cs typeface="David" pitchFamily="2" charset="-79"/>
              </a:defRPr>
            </a:lvl1pPr>
          </a:lstStyle>
          <a:p>
            <a:r>
              <a:rPr lang="he-IL" dirty="0" smtClean="0"/>
              <a:t>לחץ כדי לערוך סגנון כותרת של תבנית בסיס</a:t>
            </a:r>
            <a:endParaRPr lang="he-IL" dirty="0"/>
          </a:p>
        </p:txBody>
      </p:sp>
      <p:sp>
        <p:nvSpPr>
          <p:cNvPr id="6" name="מציין מיקום תוכן 2"/>
          <p:cNvSpPr>
            <a:spLocks noGrp="1"/>
          </p:cNvSpPr>
          <p:nvPr>
            <p:ph idx="1"/>
          </p:nvPr>
        </p:nvSpPr>
        <p:spPr>
          <a:xfrm>
            <a:off x="377986" y="943427"/>
            <a:ext cx="6803708" cy="3516003"/>
          </a:xfrm>
          <a:prstGeom prst="rect">
            <a:avLst/>
          </a:prstGeom>
        </p:spPr>
        <p:txBody>
          <a:bodyPr/>
          <a:lstStyle>
            <a:lvl1pPr>
              <a:defRPr>
                <a:cs typeface="David" pitchFamily="2" charset="-79"/>
              </a:defRPr>
            </a:lvl1pPr>
            <a:lvl2pPr>
              <a:defRPr>
                <a:cs typeface="David" pitchFamily="2" charset="-79"/>
              </a:defRPr>
            </a:lvl2pPr>
            <a:lvl3pPr>
              <a:defRPr>
                <a:cs typeface="David" pitchFamily="2" charset="-79"/>
              </a:defRPr>
            </a:lvl3pPr>
            <a:lvl4pPr>
              <a:defRPr>
                <a:cs typeface="David" pitchFamily="2" charset="-79"/>
              </a:defRPr>
            </a:lvl4pPr>
            <a:lvl5pPr>
              <a:defRPr>
                <a:cs typeface="David" pitchFamily="2" charset="-79"/>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939D560C-F740-4E7B-A73E-9F244C781533}" type="slidenum">
              <a:rPr lang="he-IL"/>
              <a:pPr>
                <a:defRPr/>
              </a:pPr>
              <a:t>‹#›</a:t>
            </a:fld>
            <a:endParaRPr lang="en-US"/>
          </a:p>
        </p:txBody>
      </p:sp>
    </p:spTree>
    <p:extLst>
      <p:ext uri="{BB962C8B-B14F-4D97-AF65-F5344CB8AC3E}">
        <p14:creationId xmlns:p14="http://schemas.microsoft.com/office/powerpoint/2010/main" val="295332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597163" y="3423511"/>
            <a:ext cx="6425725" cy="1058130"/>
          </a:xfrm>
        </p:spPr>
        <p:txBody>
          <a:bodyPr anchor="t"/>
          <a:lstStyle>
            <a:lvl1pPr algn="r">
              <a:defRPr sz="3107"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597163" y="2258088"/>
            <a:ext cx="6425725" cy="1165423"/>
          </a:xfrm>
        </p:spPr>
        <p:txBody>
          <a:bodyPr anchor="b"/>
          <a:lstStyle>
            <a:lvl1pPr marL="0" indent="0">
              <a:buNone/>
              <a:defRPr sz="1553"/>
            </a:lvl1pPr>
            <a:lvl2pPr marL="355148" indent="0">
              <a:buNone/>
              <a:defRPr sz="1398"/>
            </a:lvl2pPr>
            <a:lvl3pPr marL="710298" indent="0">
              <a:buNone/>
              <a:defRPr sz="1243"/>
            </a:lvl3pPr>
            <a:lvl4pPr marL="1065448" indent="0">
              <a:buNone/>
              <a:defRPr sz="1088"/>
            </a:lvl4pPr>
            <a:lvl5pPr marL="1420597" indent="0">
              <a:buNone/>
              <a:defRPr sz="1088"/>
            </a:lvl5pPr>
            <a:lvl6pPr marL="1775746" indent="0">
              <a:buNone/>
              <a:defRPr sz="1088"/>
            </a:lvl6pPr>
            <a:lvl7pPr marL="2130895" indent="0">
              <a:buNone/>
              <a:defRPr sz="1088"/>
            </a:lvl7pPr>
            <a:lvl8pPr marL="2486043" indent="0">
              <a:buNone/>
              <a:defRPr sz="1088"/>
            </a:lvl8pPr>
            <a:lvl9pPr marL="2841194" indent="0">
              <a:buNone/>
              <a:defRPr sz="1088"/>
            </a:lvl9pPr>
          </a:lstStyle>
          <a:p>
            <a:pPr lvl="0"/>
            <a:r>
              <a:rPr lang="he-IL" smtClean="0"/>
              <a:t>לחץ כדי לערוך סגנונות טקסט של תבנית בסיס</a:t>
            </a:r>
          </a:p>
        </p:txBody>
      </p:sp>
      <p:sp>
        <p:nvSpPr>
          <p:cNvPr id="4"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67905174-29FA-4AEF-B972-5F663CBF1770}" type="slidenum">
              <a:rPr lang="he-IL"/>
              <a:pPr>
                <a:defRPr/>
              </a:pPr>
              <a:t>‹#›</a:t>
            </a:fld>
            <a:endParaRPr lang="en-US"/>
          </a:p>
        </p:txBody>
      </p:sp>
    </p:spTree>
    <p:extLst>
      <p:ext uri="{BB962C8B-B14F-4D97-AF65-F5344CB8AC3E}">
        <p14:creationId xmlns:p14="http://schemas.microsoft.com/office/powerpoint/2010/main" val="2151973703"/>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326799" y="929875"/>
            <a:ext cx="3390041" cy="3915576"/>
          </a:xfrm>
        </p:spPr>
        <p:txBody>
          <a:bodyPr/>
          <a:lstStyle>
            <a:lvl1pPr>
              <a:defRPr sz="2175"/>
            </a:lvl1pPr>
            <a:lvl2pPr>
              <a:defRPr sz="1864"/>
            </a:lvl2pPr>
            <a:lvl3pPr>
              <a:defRPr sz="1553"/>
            </a:lvl3pPr>
            <a:lvl4pPr>
              <a:defRPr sz="1398"/>
            </a:lvl4pPr>
            <a:lvl5pPr>
              <a:defRPr sz="1398"/>
            </a:lvl5pPr>
            <a:lvl6pPr>
              <a:defRPr sz="1398"/>
            </a:lvl6pPr>
            <a:lvl7pPr>
              <a:defRPr sz="1398"/>
            </a:lvl7pPr>
            <a:lvl8pPr>
              <a:defRPr sz="1398"/>
            </a:lvl8pPr>
            <a:lvl9pPr>
              <a:defRPr sz="1398"/>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3842837" y="929875"/>
            <a:ext cx="3390041" cy="3915576"/>
          </a:xfrm>
        </p:spPr>
        <p:txBody>
          <a:bodyPr/>
          <a:lstStyle>
            <a:lvl1pPr>
              <a:defRPr sz="2175"/>
            </a:lvl1pPr>
            <a:lvl2pPr>
              <a:defRPr sz="1864"/>
            </a:lvl2pPr>
            <a:lvl3pPr>
              <a:defRPr sz="1553"/>
            </a:lvl3pPr>
            <a:lvl4pPr>
              <a:defRPr sz="1398"/>
            </a:lvl4pPr>
            <a:lvl5pPr>
              <a:defRPr sz="1398"/>
            </a:lvl5pPr>
            <a:lvl6pPr>
              <a:defRPr sz="1398"/>
            </a:lvl6pPr>
            <a:lvl7pPr>
              <a:defRPr sz="1398"/>
            </a:lvl7pPr>
            <a:lvl8pPr>
              <a:defRPr sz="1398"/>
            </a:lvl8pPr>
            <a:lvl9pPr>
              <a:defRPr sz="1398"/>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02348425-71EB-4EAF-9AE2-A60263C02419}" type="slidenum">
              <a:rPr lang="he-IL"/>
              <a:pPr>
                <a:defRPr/>
              </a:pPr>
              <a:t>‹#›</a:t>
            </a:fld>
            <a:endParaRPr lang="en-US"/>
          </a:p>
        </p:txBody>
      </p:sp>
    </p:spTree>
    <p:extLst>
      <p:ext uri="{BB962C8B-B14F-4D97-AF65-F5344CB8AC3E}">
        <p14:creationId xmlns:p14="http://schemas.microsoft.com/office/powerpoint/2010/main" val="377512876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122123" y="213355"/>
            <a:ext cx="5846978" cy="619079"/>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377987" y="943426"/>
            <a:ext cx="3340170" cy="497000"/>
          </a:xfrm>
        </p:spPr>
        <p:txBody>
          <a:bodyPr anchor="b"/>
          <a:lstStyle>
            <a:lvl1pPr marL="0" indent="0">
              <a:buNone/>
              <a:defRPr sz="1864" b="1"/>
            </a:lvl1pPr>
            <a:lvl2pPr marL="355148" indent="0">
              <a:buNone/>
              <a:defRPr sz="1553" b="1"/>
            </a:lvl2pPr>
            <a:lvl3pPr marL="710298" indent="0">
              <a:buNone/>
              <a:defRPr sz="1398" b="1"/>
            </a:lvl3pPr>
            <a:lvl4pPr marL="1065448" indent="0">
              <a:buNone/>
              <a:defRPr sz="1243" b="1"/>
            </a:lvl4pPr>
            <a:lvl5pPr marL="1420597" indent="0">
              <a:buNone/>
              <a:defRPr sz="1243" b="1"/>
            </a:lvl5pPr>
            <a:lvl6pPr marL="1775746" indent="0">
              <a:buNone/>
              <a:defRPr sz="1243" b="1"/>
            </a:lvl6pPr>
            <a:lvl7pPr marL="2130895" indent="0">
              <a:buNone/>
              <a:defRPr sz="1243" b="1"/>
            </a:lvl7pPr>
            <a:lvl8pPr marL="2486043" indent="0">
              <a:buNone/>
              <a:defRPr sz="1243" b="1"/>
            </a:lvl8pPr>
            <a:lvl9pPr marL="2841194" indent="0">
              <a:buNone/>
              <a:defRPr sz="1243"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377987" y="1440427"/>
            <a:ext cx="3340170" cy="3498765"/>
          </a:xfrm>
        </p:spPr>
        <p:txBody>
          <a:bodyPr/>
          <a:lstStyle>
            <a:lvl1pPr>
              <a:defRPr sz="1864"/>
            </a:lvl1pPr>
            <a:lvl2pPr>
              <a:defRPr sz="1553"/>
            </a:lvl2pPr>
            <a:lvl3pPr>
              <a:defRPr sz="1398"/>
            </a:lvl3pPr>
            <a:lvl4pPr>
              <a:defRPr sz="1243"/>
            </a:lvl4pPr>
            <a:lvl5pPr>
              <a:defRPr sz="1243"/>
            </a:lvl5pPr>
            <a:lvl6pPr>
              <a:defRPr sz="1243"/>
            </a:lvl6pPr>
            <a:lvl7pPr>
              <a:defRPr sz="1243"/>
            </a:lvl7pPr>
            <a:lvl8pPr>
              <a:defRPr sz="1243"/>
            </a:lvl8pPr>
            <a:lvl9pPr>
              <a:defRPr sz="1243"/>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3840215" y="943426"/>
            <a:ext cx="3341481" cy="497000"/>
          </a:xfrm>
        </p:spPr>
        <p:txBody>
          <a:bodyPr anchor="b"/>
          <a:lstStyle>
            <a:lvl1pPr marL="0" indent="0">
              <a:buNone/>
              <a:defRPr sz="1864" b="1"/>
            </a:lvl1pPr>
            <a:lvl2pPr marL="355148" indent="0">
              <a:buNone/>
              <a:defRPr sz="1553" b="1"/>
            </a:lvl2pPr>
            <a:lvl3pPr marL="710298" indent="0">
              <a:buNone/>
              <a:defRPr sz="1398" b="1"/>
            </a:lvl3pPr>
            <a:lvl4pPr marL="1065448" indent="0">
              <a:buNone/>
              <a:defRPr sz="1243" b="1"/>
            </a:lvl4pPr>
            <a:lvl5pPr marL="1420597" indent="0">
              <a:buNone/>
              <a:defRPr sz="1243" b="1"/>
            </a:lvl5pPr>
            <a:lvl6pPr marL="1775746" indent="0">
              <a:buNone/>
              <a:defRPr sz="1243" b="1"/>
            </a:lvl6pPr>
            <a:lvl7pPr marL="2130895" indent="0">
              <a:buNone/>
              <a:defRPr sz="1243" b="1"/>
            </a:lvl7pPr>
            <a:lvl8pPr marL="2486043" indent="0">
              <a:buNone/>
              <a:defRPr sz="1243" b="1"/>
            </a:lvl8pPr>
            <a:lvl9pPr marL="2841194" indent="0">
              <a:buNone/>
              <a:defRPr sz="1243"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3840215" y="1440427"/>
            <a:ext cx="3341481" cy="3498765"/>
          </a:xfrm>
        </p:spPr>
        <p:txBody>
          <a:bodyPr/>
          <a:lstStyle>
            <a:lvl1pPr>
              <a:defRPr sz="1864"/>
            </a:lvl1pPr>
            <a:lvl2pPr>
              <a:defRPr sz="1553"/>
            </a:lvl2pPr>
            <a:lvl3pPr>
              <a:defRPr sz="1398"/>
            </a:lvl3pPr>
            <a:lvl4pPr>
              <a:defRPr sz="1243"/>
            </a:lvl4pPr>
            <a:lvl5pPr>
              <a:defRPr sz="1243"/>
            </a:lvl5pPr>
            <a:lvl6pPr>
              <a:defRPr sz="1243"/>
            </a:lvl6pPr>
            <a:lvl7pPr>
              <a:defRPr sz="1243"/>
            </a:lvl7pPr>
            <a:lvl8pPr>
              <a:defRPr sz="1243"/>
            </a:lvl8pPr>
            <a:lvl9pPr>
              <a:defRPr sz="1243"/>
            </a:lvl9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7"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AEBF6A97-7F17-4864-9A79-31F6A32F447C}" type="slidenum">
              <a:rPr lang="he-IL"/>
              <a:pPr>
                <a:defRPr/>
              </a:pPr>
              <a:t>‹#›</a:t>
            </a:fld>
            <a:endParaRPr lang="en-US"/>
          </a:p>
        </p:txBody>
      </p:sp>
    </p:spTree>
    <p:extLst>
      <p:ext uri="{BB962C8B-B14F-4D97-AF65-F5344CB8AC3E}">
        <p14:creationId xmlns:p14="http://schemas.microsoft.com/office/powerpoint/2010/main" val="3670355646"/>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90DEBD17-86B3-4EE6-91F3-B25A30C99E28}" type="slidenum">
              <a:rPr lang="he-IL"/>
              <a:pPr>
                <a:defRPr/>
              </a:pPr>
              <a:t>‹#›</a:t>
            </a:fld>
            <a:endParaRPr lang="en-US"/>
          </a:p>
        </p:txBody>
      </p:sp>
    </p:spTree>
    <p:extLst>
      <p:ext uri="{BB962C8B-B14F-4D97-AF65-F5344CB8AC3E}">
        <p14:creationId xmlns:p14="http://schemas.microsoft.com/office/powerpoint/2010/main" val="332970638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E77E1B01-73FD-44B4-9C8B-1D56A79B8A49}" type="slidenum">
              <a:rPr lang="he-IL"/>
              <a:pPr>
                <a:defRPr/>
              </a:pPr>
              <a:t>‹#›</a:t>
            </a:fld>
            <a:endParaRPr lang="en-US"/>
          </a:p>
        </p:txBody>
      </p:sp>
    </p:spTree>
    <p:extLst>
      <p:ext uri="{BB962C8B-B14F-4D97-AF65-F5344CB8AC3E}">
        <p14:creationId xmlns:p14="http://schemas.microsoft.com/office/powerpoint/2010/main" val="321413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377986" y="212121"/>
            <a:ext cx="2487081" cy="902741"/>
          </a:xfrm>
        </p:spPr>
        <p:txBody>
          <a:bodyPr anchor="b"/>
          <a:lstStyle>
            <a:lvl1pPr algn="r">
              <a:defRPr sz="1553"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2955624" y="212120"/>
            <a:ext cx="4226067" cy="4547002"/>
          </a:xfrm>
        </p:spPr>
        <p:txBody>
          <a:bodyPr/>
          <a:lstStyle>
            <a:lvl1pPr>
              <a:defRPr sz="2487"/>
            </a:lvl1pPr>
            <a:lvl2pPr>
              <a:defRPr sz="2175"/>
            </a:lvl2pPr>
            <a:lvl3pPr>
              <a:defRPr sz="1864"/>
            </a:lvl3pPr>
            <a:lvl4pPr>
              <a:defRPr sz="1553"/>
            </a:lvl4pPr>
            <a:lvl5pPr>
              <a:defRPr sz="1553"/>
            </a:lvl5pPr>
            <a:lvl6pPr>
              <a:defRPr sz="1553"/>
            </a:lvl6pPr>
            <a:lvl7pPr>
              <a:defRPr sz="1553"/>
            </a:lvl7pPr>
            <a:lvl8pPr>
              <a:defRPr sz="1553"/>
            </a:lvl8pPr>
            <a:lvl9pPr>
              <a:defRPr sz="1553"/>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377986" y="1114863"/>
            <a:ext cx="2487081" cy="3644261"/>
          </a:xfrm>
        </p:spPr>
        <p:txBody>
          <a:bodyPr/>
          <a:lstStyle>
            <a:lvl1pPr marL="0" indent="0">
              <a:buNone/>
              <a:defRPr sz="1088"/>
            </a:lvl1pPr>
            <a:lvl2pPr marL="355148" indent="0">
              <a:buNone/>
              <a:defRPr sz="933"/>
            </a:lvl2pPr>
            <a:lvl3pPr marL="710298" indent="0">
              <a:buNone/>
              <a:defRPr sz="778"/>
            </a:lvl3pPr>
            <a:lvl4pPr marL="1065448" indent="0">
              <a:buNone/>
              <a:defRPr sz="698"/>
            </a:lvl4pPr>
            <a:lvl5pPr marL="1420597" indent="0">
              <a:buNone/>
              <a:defRPr sz="698"/>
            </a:lvl5pPr>
            <a:lvl6pPr marL="1775746" indent="0">
              <a:buNone/>
              <a:defRPr sz="698"/>
            </a:lvl6pPr>
            <a:lvl7pPr marL="2130895" indent="0">
              <a:buNone/>
              <a:defRPr sz="698"/>
            </a:lvl7pPr>
            <a:lvl8pPr marL="2486043" indent="0">
              <a:buNone/>
              <a:defRPr sz="698"/>
            </a:lvl8pPr>
            <a:lvl9pPr marL="2841194" indent="0">
              <a:buNone/>
              <a:defRPr sz="698"/>
            </a:lvl9pPr>
          </a:lstStyle>
          <a:p>
            <a:pPr lvl="0"/>
            <a:r>
              <a:rPr lang="he-IL" smtClean="0"/>
              <a:t>לחץ כדי לערוך סגנונות טקסט של תבנית בסיס</a:t>
            </a:r>
          </a:p>
        </p:txBody>
      </p:sp>
      <p:sp>
        <p:nvSpPr>
          <p:cNvPr id="5"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08B083E0-CE50-49E3-827D-2597DF6E28EC}" type="slidenum">
              <a:rPr lang="he-IL"/>
              <a:pPr>
                <a:defRPr/>
              </a:pPr>
              <a:t>‹#›</a:t>
            </a:fld>
            <a:endParaRPr lang="en-US"/>
          </a:p>
        </p:txBody>
      </p:sp>
    </p:spTree>
    <p:extLst>
      <p:ext uri="{BB962C8B-B14F-4D97-AF65-F5344CB8AC3E}">
        <p14:creationId xmlns:p14="http://schemas.microsoft.com/office/powerpoint/2010/main" val="683450696"/>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481752" y="3729355"/>
            <a:ext cx="4535805" cy="440271"/>
          </a:xfrm>
        </p:spPr>
        <p:txBody>
          <a:bodyPr anchor="b"/>
          <a:lstStyle>
            <a:lvl1pPr algn="r">
              <a:defRPr sz="1553"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481752" y="476036"/>
            <a:ext cx="4535805" cy="3196590"/>
          </a:xfrm>
        </p:spPr>
        <p:txBody>
          <a:bodyPr/>
          <a:lstStyle>
            <a:lvl1pPr marL="0" indent="0">
              <a:buNone/>
              <a:defRPr sz="2487"/>
            </a:lvl1pPr>
            <a:lvl2pPr marL="355148" indent="0">
              <a:buNone/>
              <a:defRPr sz="2175"/>
            </a:lvl2pPr>
            <a:lvl3pPr marL="710298" indent="0">
              <a:buNone/>
              <a:defRPr sz="1864"/>
            </a:lvl3pPr>
            <a:lvl4pPr marL="1065448" indent="0">
              <a:buNone/>
              <a:defRPr sz="1553"/>
            </a:lvl4pPr>
            <a:lvl5pPr marL="1420597" indent="0">
              <a:buNone/>
              <a:defRPr sz="1553"/>
            </a:lvl5pPr>
            <a:lvl6pPr marL="1775746" indent="0">
              <a:buNone/>
              <a:defRPr sz="1553"/>
            </a:lvl6pPr>
            <a:lvl7pPr marL="2130895" indent="0">
              <a:buNone/>
              <a:defRPr sz="1553"/>
            </a:lvl7pPr>
            <a:lvl8pPr marL="2486043" indent="0">
              <a:buNone/>
              <a:defRPr sz="1553"/>
            </a:lvl8pPr>
            <a:lvl9pPr marL="2841194" indent="0">
              <a:buNone/>
              <a:defRPr sz="1553"/>
            </a:lvl9pPr>
          </a:lstStyle>
          <a:p>
            <a:pPr lvl="0"/>
            <a:endParaRPr lang="he-IL" noProof="0" smtClean="0"/>
          </a:p>
        </p:txBody>
      </p:sp>
      <p:sp>
        <p:nvSpPr>
          <p:cNvPr id="4" name="מציין מיקום טקסט 3"/>
          <p:cNvSpPr>
            <a:spLocks noGrp="1"/>
          </p:cNvSpPr>
          <p:nvPr>
            <p:ph type="body" sz="half" idx="2"/>
          </p:nvPr>
        </p:nvSpPr>
        <p:spPr>
          <a:xfrm>
            <a:off x="1481752" y="4169627"/>
            <a:ext cx="4535805" cy="625259"/>
          </a:xfrm>
        </p:spPr>
        <p:txBody>
          <a:bodyPr/>
          <a:lstStyle>
            <a:lvl1pPr marL="0" indent="0">
              <a:buNone/>
              <a:defRPr sz="1088"/>
            </a:lvl1pPr>
            <a:lvl2pPr marL="355148" indent="0">
              <a:buNone/>
              <a:defRPr sz="933"/>
            </a:lvl2pPr>
            <a:lvl3pPr marL="710298" indent="0">
              <a:buNone/>
              <a:defRPr sz="778"/>
            </a:lvl3pPr>
            <a:lvl4pPr marL="1065448" indent="0">
              <a:buNone/>
              <a:defRPr sz="698"/>
            </a:lvl4pPr>
            <a:lvl5pPr marL="1420597" indent="0">
              <a:buNone/>
              <a:defRPr sz="698"/>
            </a:lvl5pPr>
            <a:lvl6pPr marL="1775746" indent="0">
              <a:buNone/>
              <a:defRPr sz="698"/>
            </a:lvl6pPr>
            <a:lvl7pPr marL="2130895" indent="0">
              <a:buNone/>
              <a:defRPr sz="698"/>
            </a:lvl7pPr>
            <a:lvl8pPr marL="2486043" indent="0">
              <a:buNone/>
              <a:defRPr sz="698"/>
            </a:lvl8pPr>
            <a:lvl9pPr marL="2841194" indent="0">
              <a:buNone/>
              <a:defRPr sz="698"/>
            </a:lvl9pPr>
          </a:lstStyle>
          <a:p>
            <a:pPr lvl="0"/>
            <a:r>
              <a:rPr lang="he-IL" smtClean="0"/>
              <a:t>לחץ כדי לערוך סגנונות טקסט של תבנית בסיס</a:t>
            </a:r>
          </a:p>
        </p:txBody>
      </p:sp>
      <p:sp>
        <p:nvSpPr>
          <p:cNvPr id="5"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3B4D3EF9-A6A0-4EE9-A8FE-BC04CEC34CE4}" type="slidenum">
              <a:rPr lang="he-IL"/>
              <a:pPr>
                <a:defRPr/>
              </a:pPr>
              <a:t>‹#›</a:t>
            </a:fld>
            <a:endParaRPr lang="en-US"/>
          </a:p>
        </p:txBody>
      </p:sp>
    </p:spTree>
    <p:extLst>
      <p:ext uri="{BB962C8B-B14F-4D97-AF65-F5344CB8AC3E}">
        <p14:creationId xmlns:p14="http://schemas.microsoft.com/office/powerpoint/2010/main" val="1152524238"/>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6801" y="929875"/>
            <a:ext cx="6906078" cy="3915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20496" name="Rectangle 16"/>
          <p:cNvSpPr>
            <a:spLocks noGrp="1" noChangeArrowheads="1"/>
          </p:cNvSpPr>
          <p:nvPr>
            <p:ph type="sldNum" sz="quarter" idx="4"/>
          </p:nvPr>
        </p:nvSpPr>
        <p:spPr bwMode="auto">
          <a:xfrm>
            <a:off x="80059" y="5056337"/>
            <a:ext cx="366171" cy="2922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43" b="1">
                <a:solidFill>
                  <a:srgbClr val="000000"/>
                </a:solidFill>
                <a:latin typeface="Calibri" pitchFamily="34" charset="0"/>
                <a:cs typeface="+mj-cs"/>
              </a:defRPr>
            </a:lvl1pPr>
          </a:lstStyle>
          <a:p>
            <a:pPr>
              <a:defRPr/>
            </a:pPr>
            <a:fld id="{51653A22-4645-4C1D-8B67-A622C40EE8D0}" type="slidenum">
              <a:rPr lang="he-IL" smtClean="0"/>
              <a:pPr>
                <a:defRPr/>
              </a:pPr>
              <a:t>‹#›</a:t>
            </a:fld>
            <a:endParaRPr lang="en-US"/>
          </a:p>
        </p:txBody>
      </p:sp>
      <p:sp>
        <p:nvSpPr>
          <p:cNvPr id="1032" name="Rectangle 26"/>
          <p:cNvSpPr>
            <a:spLocks noGrp="1" noChangeArrowheads="1"/>
          </p:cNvSpPr>
          <p:nvPr>
            <p:ph type="title"/>
          </p:nvPr>
        </p:nvSpPr>
        <p:spPr bwMode="auto">
          <a:xfrm>
            <a:off x="354340" y="213352"/>
            <a:ext cx="6851004" cy="6042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he-IL" dirty="0" smtClean="0"/>
              <a:t>לחץ כדי לערוך סגנון כותרת של תבנית</a:t>
            </a:r>
          </a:p>
        </p:txBody>
      </p:sp>
      <p:sp>
        <p:nvSpPr>
          <p:cNvPr id="9" name="Text Box 9"/>
          <p:cNvSpPr txBox="1">
            <a:spLocks noChangeArrowheads="1"/>
          </p:cNvSpPr>
          <p:nvPr userDrawn="1"/>
        </p:nvSpPr>
        <p:spPr bwMode="auto">
          <a:xfrm>
            <a:off x="0" y="5171686"/>
            <a:ext cx="7559675" cy="197618"/>
          </a:xfrm>
          <a:prstGeom prst="rect">
            <a:avLst/>
          </a:prstGeom>
          <a:noFill/>
          <a:ln w="9525">
            <a:noFill/>
            <a:miter lim="800000"/>
            <a:headEnd/>
            <a:tailEnd/>
          </a:ln>
          <a:effectLst/>
        </p:spPr>
        <p:txBody>
          <a:bodyPr wrap="square">
            <a:spAutoFit/>
          </a:bodyPr>
          <a:lstStyle/>
          <a:p>
            <a:pPr algn="ctr" fontAlgn="base">
              <a:lnSpc>
                <a:spcPct val="80000"/>
              </a:lnSpc>
              <a:spcBef>
                <a:spcPct val="0"/>
              </a:spcBef>
              <a:spcAft>
                <a:spcPct val="0"/>
              </a:spcAft>
              <a:defRPr/>
            </a:pPr>
            <a:r>
              <a:rPr lang="en-US" altLang="en-US" sz="855" b="1" kern="1200" dirty="0" smtClean="0">
                <a:solidFill>
                  <a:srgbClr val="000000"/>
                </a:solidFill>
                <a:latin typeface="Heebo" panose="00000500000000000000" pitchFamily="2" charset="-79"/>
                <a:ea typeface="+mn-ea"/>
                <a:cs typeface="Heebo" panose="00000500000000000000" pitchFamily="2" charset="-79"/>
              </a:rPr>
              <a:t>ISRAEL DEFENSE FORCES SENIOR LEADERS SEMINAR,</a:t>
            </a:r>
            <a:r>
              <a:rPr lang="en-US" altLang="en-US" sz="855" b="1" kern="1200" baseline="0" dirty="0" smtClean="0">
                <a:solidFill>
                  <a:srgbClr val="000000"/>
                </a:solidFill>
                <a:latin typeface="Heebo" panose="00000500000000000000" pitchFamily="2" charset="-79"/>
                <a:ea typeface="+mn-ea"/>
                <a:cs typeface="Heebo" panose="00000500000000000000" pitchFamily="2" charset="-79"/>
              </a:rPr>
              <a:t> 2019</a:t>
            </a:r>
            <a:endParaRPr lang="he-IL" altLang="en-US" sz="855" b="1" kern="1200" dirty="0">
              <a:solidFill>
                <a:srgbClr val="000000"/>
              </a:solidFill>
              <a:latin typeface="Heebo" panose="00000500000000000000" pitchFamily="2" charset="-79"/>
              <a:ea typeface="+mn-ea"/>
              <a:cs typeface="Heebo" panose="00000500000000000000" pitchFamily="2" charset="-79"/>
            </a:endParaRPr>
          </a:p>
        </p:txBody>
      </p:sp>
    </p:spTree>
    <p:extLst>
      <p:ext uri="{BB962C8B-B14F-4D97-AF65-F5344CB8AC3E}">
        <p14:creationId xmlns:p14="http://schemas.microsoft.com/office/powerpoint/2010/main" val="206938134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49" r:id="rId12"/>
    <p:sldLayoutId id="2147483650" r:id="rId13"/>
  </p:sldLayoutIdLst>
  <p:hf sldNum="0" hdr="0" ftr="0"/>
  <p:txStyles>
    <p:titleStyle>
      <a:lvl1pPr algn="ctr" rtl="1" eaLnBrk="0" fontAlgn="base" hangingPunct="0">
        <a:spcBef>
          <a:spcPct val="0"/>
        </a:spcBef>
        <a:spcAft>
          <a:spcPct val="0"/>
        </a:spcAft>
        <a:defRPr sz="2796" b="1" u="sng">
          <a:solidFill>
            <a:schemeClr val="tx2"/>
          </a:solidFill>
          <a:latin typeface="Calibri" pitchFamily="34" charset="0"/>
          <a:ea typeface="+mj-ea"/>
          <a:cs typeface="+mj-cs"/>
        </a:defRPr>
      </a:lvl1pPr>
      <a:lvl2pPr algn="ctr" rtl="1" eaLnBrk="0" fontAlgn="base" hangingPunct="0">
        <a:spcBef>
          <a:spcPct val="0"/>
        </a:spcBef>
        <a:spcAft>
          <a:spcPct val="0"/>
        </a:spcAft>
        <a:defRPr sz="3107" b="1" u="sng">
          <a:solidFill>
            <a:schemeClr val="tx2"/>
          </a:solidFill>
          <a:latin typeface="Calibri" pitchFamily="34" charset="0"/>
          <a:cs typeface="David" pitchFamily="2" charset="-79"/>
        </a:defRPr>
      </a:lvl2pPr>
      <a:lvl3pPr algn="ctr" rtl="1" eaLnBrk="0" fontAlgn="base" hangingPunct="0">
        <a:spcBef>
          <a:spcPct val="0"/>
        </a:spcBef>
        <a:spcAft>
          <a:spcPct val="0"/>
        </a:spcAft>
        <a:defRPr sz="3107" b="1" u="sng">
          <a:solidFill>
            <a:schemeClr val="tx2"/>
          </a:solidFill>
          <a:latin typeface="Calibri" pitchFamily="34" charset="0"/>
          <a:cs typeface="David" pitchFamily="2" charset="-79"/>
        </a:defRPr>
      </a:lvl3pPr>
      <a:lvl4pPr algn="ctr" rtl="1" eaLnBrk="0" fontAlgn="base" hangingPunct="0">
        <a:spcBef>
          <a:spcPct val="0"/>
        </a:spcBef>
        <a:spcAft>
          <a:spcPct val="0"/>
        </a:spcAft>
        <a:defRPr sz="3107" b="1" u="sng">
          <a:solidFill>
            <a:schemeClr val="tx2"/>
          </a:solidFill>
          <a:latin typeface="Calibri" pitchFamily="34" charset="0"/>
          <a:cs typeface="David" pitchFamily="2" charset="-79"/>
        </a:defRPr>
      </a:lvl4pPr>
      <a:lvl5pPr algn="ctr" rtl="1" eaLnBrk="0" fontAlgn="base" hangingPunct="0">
        <a:spcBef>
          <a:spcPct val="0"/>
        </a:spcBef>
        <a:spcAft>
          <a:spcPct val="0"/>
        </a:spcAft>
        <a:defRPr sz="3107" b="1" u="sng">
          <a:solidFill>
            <a:schemeClr val="tx2"/>
          </a:solidFill>
          <a:latin typeface="Calibri" pitchFamily="34" charset="0"/>
          <a:cs typeface="David" pitchFamily="2" charset="-79"/>
        </a:defRPr>
      </a:lvl5pPr>
      <a:lvl6pPr marL="355148" algn="ctr" rtl="1" fontAlgn="base">
        <a:spcBef>
          <a:spcPct val="0"/>
        </a:spcBef>
        <a:spcAft>
          <a:spcPct val="0"/>
        </a:spcAft>
        <a:defRPr sz="3107" b="1">
          <a:solidFill>
            <a:schemeClr val="tx2"/>
          </a:solidFill>
          <a:latin typeface="Times New Roman" pitchFamily="18" charset="0"/>
          <a:cs typeface="David" pitchFamily="2" charset="-79"/>
        </a:defRPr>
      </a:lvl6pPr>
      <a:lvl7pPr marL="710298" algn="ctr" rtl="1" fontAlgn="base">
        <a:spcBef>
          <a:spcPct val="0"/>
        </a:spcBef>
        <a:spcAft>
          <a:spcPct val="0"/>
        </a:spcAft>
        <a:defRPr sz="3107" b="1">
          <a:solidFill>
            <a:schemeClr val="tx2"/>
          </a:solidFill>
          <a:latin typeface="Times New Roman" pitchFamily="18" charset="0"/>
          <a:cs typeface="David" pitchFamily="2" charset="-79"/>
        </a:defRPr>
      </a:lvl7pPr>
      <a:lvl8pPr marL="1065448" algn="ctr" rtl="1" fontAlgn="base">
        <a:spcBef>
          <a:spcPct val="0"/>
        </a:spcBef>
        <a:spcAft>
          <a:spcPct val="0"/>
        </a:spcAft>
        <a:defRPr sz="3107" b="1">
          <a:solidFill>
            <a:schemeClr val="tx2"/>
          </a:solidFill>
          <a:latin typeface="Times New Roman" pitchFamily="18" charset="0"/>
          <a:cs typeface="David" pitchFamily="2" charset="-79"/>
        </a:defRPr>
      </a:lvl8pPr>
      <a:lvl9pPr marL="1420597" algn="ctr" rtl="1" fontAlgn="base">
        <a:spcBef>
          <a:spcPct val="0"/>
        </a:spcBef>
        <a:spcAft>
          <a:spcPct val="0"/>
        </a:spcAft>
        <a:defRPr sz="3107" b="1">
          <a:solidFill>
            <a:schemeClr val="tx2"/>
          </a:solidFill>
          <a:latin typeface="Times New Roman" pitchFamily="18" charset="0"/>
          <a:cs typeface="David" pitchFamily="2" charset="-79"/>
        </a:defRPr>
      </a:lvl9pPr>
    </p:titleStyle>
    <p:bodyStyle>
      <a:lvl1pPr marL="282392" indent="-282392" algn="r" rtl="1" eaLnBrk="0" fontAlgn="base" hangingPunct="0">
        <a:spcBef>
          <a:spcPct val="20000"/>
        </a:spcBef>
        <a:spcAft>
          <a:spcPct val="0"/>
        </a:spcAft>
        <a:buFont typeface="Wingdings" pitchFamily="2" charset="2"/>
        <a:buChar char="§"/>
        <a:defRPr sz="2487">
          <a:solidFill>
            <a:schemeClr val="tx1"/>
          </a:solidFill>
          <a:latin typeface="Calibri" pitchFamily="34" charset="0"/>
          <a:ea typeface="+mn-ea"/>
          <a:cs typeface="+mj-cs"/>
        </a:defRPr>
      </a:lvl1pPr>
      <a:lvl2pPr marL="815116" indent="-326786" algn="r" rtl="1" eaLnBrk="0" fontAlgn="base" hangingPunct="0">
        <a:spcBef>
          <a:spcPct val="20000"/>
        </a:spcBef>
        <a:spcAft>
          <a:spcPct val="0"/>
        </a:spcAft>
        <a:buFont typeface="Times New Roman" pitchFamily="18" charset="0"/>
        <a:buChar char="–"/>
        <a:defRPr sz="2175">
          <a:solidFill>
            <a:schemeClr val="tx1"/>
          </a:solidFill>
          <a:latin typeface="Calibri" pitchFamily="34" charset="0"/>
          <a:cs typeface="+mj-cs"/>
        </a:defRPr>
      </a:lvl2pPr>
      <a:lvl3pPr marL="1214661" indent="-260198" algn="r" rtl="1" eaLnBrk="0" fontAlgn="base" hangingPunct="0">
        <a:spcBef>
          <a:spcPct val="20000"/>
        </a:spcBef>
        <a:spcAft>
          <a:spcPct val="0"/>
        </a:spcAft>
        <a:buFont typeface="Arial" pitchFamily="34" charset="0"/>
        <a:buChar char="•"/>
        <a:defRPr sz="1864">
          <a:solidFill>
            <a:schemeClr val="tx1"/>
          </a:solidFill>
          <a:latin typeface="Calibri" pitchFamily="34" charset="0"/>
          <a:cs typeface="+mj-cs"/>
        </a:defRPr>
      </a:lvl3pPr>
      <a:lvl4pPr marL="1531581" indent="-177573" algn="r" rtl="1" eaLnBrk="0" fontAlgn="base" hangingPunct="0">
        <a:spcBef>
          <a:spcPct val="20000"/>
        </a:spcBef>
        <a:spcAft>
          <a:spcPct val="0"/>
        </a:spcAft>
        <a:buFont typeface="Times New Roman" pitchFamily="18" charset="0"/>
        <a:buChar char="«"/>
        <a:defRPr sz="1553">
          <a:solidFill>
            <a:schemeClr val="tx1"/>
          </a:solidFill>
          <a:latin typeface="Calibri" pitchFamily="34" charset="0"/>
          <a:cs typeface="+mj-cs"/>
        </a:defRPr>
      </a:lvl4pPr>
      <a:lvl5pPr marL="1848502" indent="-177573" algn="r" rtl="1" eaLnBrk="0" fontAlgn="base" hangingPunct="0">
        <a:spcBef>
          <a:spcPct val="20000"/>
        </a:spcBef>
        <a:spcAft>
          <a:spcPct val="0"/>
        </a:spcAft>
        <a:buFont typeface="Times New Roman" pitchFamily="18" charset="0"/>
        <a:buChar char="&lt;"/>
        <a:defRPr sz="1553">
          <a:solidFill>
            <a:schemeClr val="tx1"/>
          </a:solidFill>
          <a:latin typeface="Calibri" pitchFamily="34" charset="0"/>
          <a:cs typeface="+mj-cs"/>
        </a:defRPr>
      </a:lvl5pPr>
      <a:lvl6pPr marL="2203652" indent="-177573" algn="r" rtl="1" fontAlgn="base">
        <a:spcBef>
          <a:spcPct val="20000"/>
        </a:spcBef>
        <a:spcAft>
          <a:spcPct val="0"/>
        </a:spcAft>
        <a:buChar char="»"/>
        <a:defRPr sz="1553">
          <a:solidFill>
            <a:schemeClr val="tx1"/>
          </a:solidFill>
          <a:latin typeface="+mn-lt"/>
          <a:cs typeface="+mn-cs"/>
        </a:defRPr>
      </a:lvl6pPr>
      <a:lvl7pPr marL="2558803" indent="-177573" algn="r" rtl="1" fontAlgn="base">
        <a:spcBef>
          <a:spcPct val="20000"/>
        </a:spcBef>
        <a:spcAft>
          <a:spcPct val="0"/>
        </a:spcAft>
        <a:buChar char="»"/>
        <a:defRPr sz="1553">
          <a:solidFill>
            <a:schemeClr val="tx1"/>
          </a:solidFill>
          <a:latin typeface="+mn-lt"/>
          <a:cs typeface="+mn-cs"/>
        </a:defRPr>
      </a:lvl7pPr>
      <a:lvl8pPr marL="2913951" indent="-177573" algn="r" rtl="1" fontAlgn="base">
        <a:spcBef>
          <a:spcPct val="20000"/>
        </a:spcBef>
        <a:spcAft>
          <a:spcPct val="0"/>
        </a:spcAft>
        <a:buChar char="»"/>
        <a:defRPr sz="1553">
          <a:solidFill>
            <a:schemeClr val="tx1"/>
          </a:solidFill>
          <a:latin typeface="+mn-lt"/>
          <a:cs typeface="+mn-cs"/>
        </a:defRPr>
      </a:lvl8pPr>
      <a:lvl9pPr marL="3269099" indent="-177573" algn="r" rtl="1" fontAlgn="base">
        <a:spcBef>
          <a:spcPct val="20000"/>
        </a:spcBef>
        <a:spcAft>
          <a:spcPct val="0"/>
        </a:spcAft>
        <a:buChar char="»"/>
        <a:defRPr sz="1553">
          <a:solidFill>
            <a:schemeClr val="tx1"/>
          </a:solidFill>
          <a:latin typeface="+mn-lt"/>
          <a:cs typeface="+mn-cs"/>
        </a:defRPr>
      </a:lvl9pPr>
    </p:bodyStyle>
    <p:otherStyle>
      <a:defPPr>
        <a:defRPr lang="he-IL"/>
      </a:defPPr>
      <a:lvl1pPr marL="0" algn="r" defTabSz="710298" rtl="1" eaLnBrk="1" latinLnBrk="0" hangingPunct="1">
        <a:defRPr sz="1398" kern="1200">
          <a:solidFill>
            <a:schemeClr val="tx1"/>
          </a:solidFill>
          <a:latin typeface="+mn-lt"/>
          <a:ea typeface="+mn-ea"/>
          <a:cs typeface="+mn-cs"/>
        </a:defRPr>
      </a:lvl1pPr>
      <a:lvl2pPr marL="355148" algn="r" defTabSz="710298" rtl="1" eaLnBrk="1" latinLnBrk="0" hangingPunct="1">
        <a:defRPr sz="1398" kern="1200">
          <a:solidFill>
            <a:schemeClr val="tx1"/>
          </a:solidFill>
          <a:latin typeface="+mn-lt"/>
          <a:ea typeface="+mn-ea"/>
          <a:cs typeface="+mn-cs"/>
        </a:defRPr>
      </a:lvl2pPr>
      <a:lvl3pPr marL="710298" algn="r" defTabSz="710298" rtl="1" eaLnBrk="1" latinLnBrk="0" hangingPunct="1">
        <a:defRPr sz="1398" kern="1200">
          <a:solidFill>
            <a:schemeClr val="tx1"/>
          </a:solidFill>
          <a:latin typeface="+mn-lt"/>
          <a:ea typeface="+mn-ea"/>
          <a:cs typeface="+mn-cs"/>
        </a:defRPr>
      </a:lvl3pPr>
      <a:lvl4pPr marL="1065448" algn="r" defTabSz="710298" rtl="1" eaLnBrk="1" latinLnBrk="0" hangingPunct="1">
        <a:defRPr sz="1398" kern="1200">
          <a:solidFill>
            <a:schemeClr val="tx1"/>
          </a:solidFill>
          <a:latin typeface="+mn-lt"/>
          <a:ea typeface="+mn-ea"/>
          <a:cs typeface="+mn-cs"/>
        </a:defRPr>
      </a:lvl4pPr>
      <a:lvl5pPr marL="1420597" algn="r" defTabSz="710298" rtl="1" eaLnBrk="1" latinLnBrk="0" hangingPunct="1">
        <a:defRPr sz="1398" kern="1200">
          <a:solidFill>
            <a:schemeClr val="tx1"/>
          </a:solidFill>
          <a:latin typeface="+mn-lt"/>
          <a:ea typeface="+mn-ea"/>
          <a:cs typeface="+mn-cs"/>
        </a:defRPr>
      </a:lvl5pPr>
      <a:lvl6pPr marL="1775746" algn="r" defTabSz="710298" rtl="1" eaLnBrk="1" latinLnBrk="0" hangingPunct="1">
        <a:defRPr sz="1398" kern="1200">
          <a:solidFill>
            <a:schemeClr val="tx1"/>
          </a:solidFill>
          <a:latin typeface="+mn-lt"/>
          <a:ea typeface="+mn-ea"/>
          <a:cs typeface="+mn-cs"/>
        </a:defRPr>
      </a:lvl6pPr>
      <a:lvl7pPr marL="2130895" algn="r" defTabSz="710298" rtl="1" eaLnBrk="1" latinLnBrk="0" hangingPunct="1">
        <a:defRPr sz="1398" kern="1200">
          <a:solidFill>
            <a:schemeClr val="tx1"/>
          </a:solidFill>
          <a:latin typeface="+mn-lt"/>
          <a:ea typeface="+mn-ea"/>
          <a:cs typeface="+mn-cs"/>
        </a:defRPr>
      </a:lvl7pPr>
      <a:lvl8pPr marL="2486043" algn="r" defTabSz="710298" rtl="1" eaLnBrk="1" latinLnBrk="0" hangingPunct="1">
        <a:defRPr sz="1398" kern="1200">
          <a:solidFill>
            <a:schemeClr val="tx1"/>
          </a:solidFill>
          <a:latin typeface="+mn-lt"/>
          <a:ea typeface="+mn-ea"/>
          <a:cs typeface="+mn-cs"/>
        </a:defRPr>
      </a:lvl8pPr>
      <a:lvl9pPr marL="2841194" algn="r" defTabSz="710298" rtl="1" eaLnBrk="1" latinLnBrk="0" hangingPunct="1">
        <a:defRPr sz="1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8.emf"/><Relationship Id="rId4" Type="http://schemas.openxmlformats.org/officeDocument/2006/relationships/image" Target="../media/image9.png"/><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0.emf"/><Relationship Id="rId4" Type="http://schemas.openxmlformats.org/officeDocument/2006/relationships/image" Target="../media/image9.png"/><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2.emf"/><Relationship Id="rId4" Type="http://schemas.openxmlformats.org/officeDocument/2006/relationships/image" Target="../media/image9.png"/><Relationship Id="rId9"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3.jpeg"/><Relationship Id="rId4" Type="http://schemas.openxmlformats.org/officeDocument/2006/relationships/image" Target="../media/image9.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image" Target="../media/image9.png"/><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emf"/><Relationship Id="rId4" Type="http://schemas.openxmlformats.org/officeDocument/2006/relationships/image" Target="../media/image9.png"/><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image" Target="../media/image9.png"/><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7.emf"/><Relationship Id="rId4" Type="http://schemas.openxmlformats.org/officeDocument/2006/relationships/image" Target="../media/image9.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lstStyle/>
          <a:p>
            <a:pPr algn="ctr"/>
            <a:endParaRPr lang="he-IL" dirty="0"/>
          </a:p>
        </p:txBody>
      </p:sp>
      <p:pic>
        <p:nvPicPr>
          <p:cNvPr id="4" name="Picture 2">
            <a:extLst>
              <a:ext uri="{FF2B5EF4-FFF2-40B4-BE49-F238E27FC236}">
                <a16:creationId xmlns="" xmlns:a16="http://schemas.microsoft.com/office/drawing/2014/main" id="{1C894482-0E1F-4AF3-9BEE-B1E1DB41BAE1}"/>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0" y="0"/>
            <a:ext cx="7559675" cy="51441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4E04456F-79F4-4922-9F2B-3D51D5E96656}"/>
              </a:ext>
            </a:extLst>
          </p:cNvPr>
          <p:cNvSpPr txBox="1"/>
          <p:nvPr/>
        </p:nvSpPr>
        <p:spPr>
          <a:xfrm>
            <a:off x="0" y="721973"/>
            <a:ext cx="7559675" cy="1077218"/>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Israel Defense Forces Participants Information Booklet  </a:t>
            </a:r>
            <a:endParaRPr lang="he-IL" sz="3200" b="1" dirty="0">
              <a:solidFill>
                <a:schemeClr val="bg1"/>
              </a:solidFill>
              <a:latin typeface="Segoe UI" panose="020B0502040204020203" pitchFamily="34" charset="0"/>
              <a:ea typeface="Segoe UI" panose="020B0502040204020203" pitchFamily="34" charset="0"/>
              <a:cs typeface="Heebo" panose="00000500000000000000" pitchFamily="2" charset="-79"/>
            </a:endParaRPr>
          </a:p>
        </p:txBody>
      </p:sp>
      <p:pic>
        <p:nvPicPr>
          <p:cNvPr id="7" name="תמונה 4"/>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213645" y="3551671"/>
            <a:ext cx="1524779" cy="1331799"/>
          </a:xfrm>
          <a:prstGeom prst="rect">
            <a:avLst/>
          </a:prstGeom>
        </p:spPr>
      </p:pic>
      <p:pic>
        <p:nvPicPr>
          <p:cNvPr id="8" name="Picture 7">
            <a:extLst>
              <a:ext uri="{FF2B5EF4-FFF2-40B4-BE49-F238E27FC236}">
                <a16:creationId xmlns:a16="http://schemas.microsoft.com/office/drawing/2014/main" xmlns="" id="{7BE30D69-F077-4356-9233-9151B0132D76}"/>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3486" y="3333491"/>
            <a:ext cx="1949345" cy="1810687"/>
          </a:xfrm>
          <a:prstGeom prst="rect">
            <a:avLst/>
          </a:prstGeom>
        </p:spPr>
      </p:pic>
    </p:spTree>
    <p:extLst>
      <p:ext uri="{BB962C8B-B14F-4D97-AF65-F5344CB8AC3E}">
        <p14:creationId xmlns:p14="http://schemas.microsoft.com/office/powerpoint/2010/main" val="85772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04276" y="2974605"/>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878812" y="899966"/>
            <a:ext cx="0" cy="2074639"/>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2428685783"/>
              </p:ext>
            </p:extLst>
          </p:nvPr>
        </p:nvGraphicFramePr>
        <p:xfrm>
          <a:off x="2323066" y="4188924"/>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3602048233"/>
              </p:ext>
            </p:extLst>
          </p:nvPr>
        </p:nvGraphicFramePr>
        <p:xfrm>
          <a:off x="1999565" y="4032706"/>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1992-2013</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1229119" y="142082"/>
            <a:ext cx="5338286" cy="644151"/>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RDML </a:t>
            </a:r>
            <a:r>
              <a:rPr lang="en-US" sz="1553" b="1" dirty="0" err="1">
                <a:latin typeface="Lucida Sans Unicode" panose="020B0602030504020204" pitchFamily="34" charset="0"/>
                <a:cs typeface="Lucida Sans Unicode" panose="020B0602030504020204" pitchFamily="34" charset="0"/>
              </a:rPr>
              <a:t>Eyal</a:t>
            </a:r>
            <a:r>
              <a:rPr lang="en-US" sz="1553" b="1" dirty="0">
                <a:latin typeface="Lucida Sans Unicode" panose="020B0602030504020204" pitchFamily="34" charset="0"/>
                <a:cs typeface="Lucida Sans Unicode" panose="020B0602030504020204" pitchFamily="34" charset="0"/>
              </a:rPr>
              <a:t> </a:t>
            </a:r>
            <a:r>
              <a:rPr lang="en-US" sz="1553" b="1" dirty="0" err="1">
                <a:latin typeface="Lucida Sans Unicode" panose="020B0602030504020204" pitchFamily="34" charset="0"/>
                <a:cs typeface="Lucida Sans Unicode" panose="020B0602030504020204" pitchFamily="34" charset="0"/>
              </a:rPr>
              <a:t>Harel</a:t>
            </a:r>
            <a:endParaRPr lang="he-IL" sz="1553" dirty="0">
              <a:latin typeface="Lucida Sans Unicode" panose="020B0602030504020204" pitchFamily="34" charset="0"/>
              <a:ea typeface="Times New Roman" panose="02020603050405020304" pitchFamily="18" charset="0"/>
              <a:cs typeface="Lucida Sans Unicode" panose="020B0602030504020204" pitchFamily="34" charset="0"/>
            </a:endParaRPr>
          </a:p>
          <a:p>
            <a:pPr algn="ctr" rtl="0"/>
            <a:r>
              <a:rPr lang="en-US" dirty="0" smtClean="0">
                <a:latin typeface="Lucida Sans Unicode" panose="020B0602030504020204" pitchFamily="34" charset="0"/>
                <a:cs typeface="Lucida Sans Unicode" panose="020B0602030504020204" pitchFamily="34" charset="0"/>
              </a:rPr>
              <a:t>Head of Naval Intelligence (N2) </a:t>
            </a:r>
            <a:endParaRPr lang="en-US" dirty="0">
              <a:latin typeface="Lucida Sans Unicode" panose="020B0602030504020204" pitchFamily="34" charset="0"/>
              <a:cs typeface="Lucida Sans Unicode" panose="020B0602030504020204" pitchFamily="34" charset="0"/>
            </a:endParaRPr>
          </a:p>
        </p:txBody>
      </p:sp>
      <p:sp>
        <p:nvSpPr>
          <p:cNvPr id="41" name="Rectangle 8">
            <a:extLst>
              <a:ext uri="{FF2B5EF4-FFF2-40B4-BE49-F238E27FC236}"/>
            </a:extLst>
          </p:cNvPr>
          <p:cNvSpPr/>
          <p:nvPr/>
        </p:nvSpPr>
        <p:spPr>
          <a:xfrm>
            <a:off x="1831657" y="2272343"/>
            <a:ext cx="1231469" cy="60742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Planning Department,</a:t>
            </a:r>
          </a:p>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IDF J-5</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37" name="Rectangle 8">
            <a:extLst>
              <a:ext uri="{FF2B5EF4-FFF2-40B4-BE49-F238E27FC236}"/>
            </a:extLst>
          </p:cNvPr>
          <p:cNvSpPr/>
          <p:nvPr/>
        </p:nvSpPr>
        <p:spPr>
          <a:xfrm>
            <a:off x="2049901" y="4178044"/>
            <a:ext cx="1012806" cy="78820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B.A, Economics and Business Administration </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2013-2015</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2015-2017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2018-</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656365" y="1368907"/>
            <a:ext cx="1096085" cy="53168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Naval Intelligence</a:t>
            </a:r>
            <a:endParaRPr lang="en-US" sz="855" dirty="0">
              <a:solidFill>
                <a:schemeClr val="tx1"/>
              </a:solidFill>
              <a:latin typeface="Lucida Sans Unicode" panose="020B0602030504020204" pitchFamily="34" charset="0"/>
              <a:cs typeface="Lucida Sans Unicode" panose="020B0602030504020204" pitchFamily="34" charset="0"/>
            </a:endParaRPr>
          </a:p>
        </p:txBody>
      </p:sp>
      <p:sp>
        <p:nvSpPr>
          <p:cNvPr id="55" name="Rectangle 8">
            <a:extLst>
              <a:ext uri="{FF2B5EF4-FFF2-40B4-BE49-F238E27FC236}"/>
            </a:extLst>
          </p:cNvPr>
          <p:cNvSpPr/>
          <p:nvPr/>
        </p:nvSpPr>
        <p:spPr>
          <a:xfrm>
            <a:off x="1016042" y="1337053"/>
            <a:ext cx="1206584" cy="582468"/>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Brigade Commanders Course, NDC</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58367" y="2228698"/>
            <a:ext cx="1219866"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Enlisted to Israeli Naval Academy.  </a:t>
            </a:r>
            <a:r>
              <a:rPr lang="en-US" sz="778" dirty="0">
                <a:solidFill>
                  <a:schemeClr val="tx1"/>
                </a:solidFill>
                <a:latin typeface="Lucida Sans Unicode" panose="020B0602030504020204" pitchFamily="34" charset="0"/>
                <a:cs typeface="Lucida Sans Unicode" panose="020B0602030504020204" pitchFamily="34" charset="0"/>
              </a:rPr>
              <a:t>Various Command &amp; Staff Assignments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3144981" y="4178045"/>
            <a:ext cx="1106104" cy="78374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M.A, Political Science, University of Haifa</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9" name="TextBox 21"/>
          <p:cNvSpPr txBox="1">
            <a:spLocks noChangeArrowheads="1"/>
          </p:cNvSpPr>
          <p:nvPr/>
        </p:nvSpPr>
        <p:spPr bwMode="auto">
          <a:xfrm>
            <a:off x="4043616" y="1709319"/>
            <a:ext cx="2594271"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algn="l" rtl="0"/>
            <a:r>
              <a:rPr lang="en-US" sz="855" dirty="0"/>
              <a:t>RDML </a:t>
            </a:r>
            <a:r>
              <a:rPr lang="en-US" sz="855" dirty="0" err="1"/>
              <a:t>Eyal</a:t>
            </a:r>
            <a:r>
              <a:rPr lang="en-US" sz="855" dirty="0"/>
              <a:t> </a:t>
            </a:r>
            <a:r>
              <a:rPr lang="en-US" sz="855" dirty="0" err="1"/>
              <a:t>Harel</a:t>
            </a:r>
            <a:r>
              <a:rPr lang="en-US" sz="855" dirty="0"/>
              <a:t> is Married and a father of three children.</a:t>
            </a:r>
            <a:endParaRPr lang="en-US" sz="855" dirty="0"/>
          </a:p>
        </p:txBody>
      </p:sp>
      <p:sp>
        <p:nvSpPr>
          <p:cNvPr id="38" name="Rectangle 8">
            <a:extLst>
              <a:ext uri="{FF2B5EF4-FFF2-40B4-BE49-F238E27FC236}"/>
            </a:extLst>
          </p:cNvPr>
          <p:cNvSpPr/>
          <p:nvPr/>
        </p:nvSpPr>
        <p:spPr>
          <a:xfrm>
            <a:off x="4329304" y="4178043"/>
            <a:ext cx="918710" cy="77927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National Defense College </a:t>
            </a:r>
            <a:endParaRPr lang="en-US" sz="778" dirty="0">
              <a:solidFill>
                <a:schemeClr val="tx1"/>
              </a:solidFill>
              <a:latin typeface="Lucida Sans Unicode" panose="020B0602030504020204" pitchFamily="34" charset="0"/>
              <a:cs typeface="Lucida Sans Unicode" panose="020B0602030504020204" pitchFamily="34" charset="0"/>
            </a:endParaRPr>
          </a:p>
        </p:txBody>
      </p:sp>
      <p:pic>
        <p:nvPicPr>
          <p:cNvPr id="3" name="Picture 2"/>
          <p:cNvPicPr>
            <a:picLocks noChangeAspect="1"/>
          </p:cNvPicPr>
          <p:nvPr/>
        </p:nvPicPr>
        <p:blipFill>
          <a:blip r:embed="rId5"/>
          <a:stretch>
            <a:fillRect/>
          </a:stretch>
        </p:blipFill>
        <p:spPr>
          <a:xfrm>
            <a:off x="3219369" y="2173169"/>
            <a:ext cx="1240026" cy="13987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Picture 13" descr="A close up of a logo&#10;&#10;Description generated with very high confiden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cxnSp>
        <p:nvCxnSpPr>
          <p:cNvPr id="46" name="AutoShape 26"/>
          <p:cNvCxnSpPr>
            <a:cxnSpLocks noChangeShapeType="1"/>
          </p:cNvCxnSpPr>
          <p:nvPr/>
        </p:nvCxnSpPr>
        <p:spPr bwMode="auto">
          <a:xfrm>
            <a:off x="2283558" y="4038038"/>
            <a:ext cx="2727262"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47" name="Oval 25"/>
          <p:cNvSpPr>
            <a:spLocks noChangeArrowheads="1"/>
          </p:cNvSpPr>
          <p:nvPr/>
        </p:nvSpPr>
        <p:spPr bwMode="auto">
          <a:xfrm>
            <a:off x="3640114" y="3983706"/>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8" name="Oval 25"/>
          <p:cNvSpPr>
            <a:spLocks noChangeArrowheads="1"/>
          </p:cNvSpPr>
          <p:nvPr/>
        </p:nvSpPr>
        <p:spPr bwMode="auto">
          <a:xfrm>
            <a:off x="4785105" y="3986129"/>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9" name="Oval 25"/>
          <p:cNvSpPr>
            <a:spLocks noChangeArrowheads="1"/>
          </p:cNvSpPr>
          <p:nvPr/>
        </p:nvSpPr>
        <p:spPr bwMode="auto">
          <a:xfrm>
            <a:off x="2495119" y="3986129"/>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pic>
        <p:nvPicPr>
          <p:cNvPr id="51" name="תמונה 4"/>
          <p:cNvPicPr>
            <a:picLocks noChangeAspect="1"/>
          </p:cNvPicPr>
          <p:nvPr/>
        </p:nvPicPr>
        <p:blipFill>
          <a:blip r:embed="rId7" cstate="print">
            <a:extLst>
              <a:ext uri="{BEBA8EAE-BF5A-486C-A8C5-ECC9F3942E4B}">
                <a14:imgProps xmlns:a14="http://schemas.microsoft.com/office/drawing/2010/main">
                  <a14:imgLayer r:embed="rId8">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57" name="Picture 56">
            <a:extLst>
              <a:ext uri="{FF2B5EF4-FFF2-40B4-BE49-F238E27FC236}">
                <a16:creationId xmlns:a16="http://schemas.microsoft.com/office/drawing/2014/main" xmlns="" id="{7BE30D69-F077-4356-9233-9151B0132D7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60"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06787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67069" y="2974605"/>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H="1" flipV="1">
            <a:off x="3773285" y="962639"/>
            <a:ext cx="14761" cy="2074639"/>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130950374"/>
              </p:ext>
            </p:extLst>
          </p:nvPr>
        </p:nvGraphicFramePr>
        <p:xfrm>
          <a:off x="2318055" y="4299534"/>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3612564390"/>
              </p:ext>
            </p:extLst>
          </p:nvPr>
        </p:nvGraphicFramePr>
        <p:xfrm>
          <a:off x="1994556" y="4143316"/>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1991-2013</a:t>
              </a:r>
            </a:p>
          </p:txBody>
        </p:sp>
      </p:grpSp>
      <p:sp>
        <p:nvSpPr>
          <p:cNvPr id="2" name="מלבן 1"/>
          <p:cNvSpPr/>
          <p:nvPr/>
        </p:nvSpPr>
        <p:spPr>
          <a:xfrm>
            <a:off x="228069" y="142082"/>
            <a:ext cx="7103536" cy="644151"/>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Brig. Gen. Amit Gat</a:t>
            </a:r>
            <a:endParaRPr lang="he-IL" sz="1553" dirty="0">
              <a:latin typeface="Lucida Sans Unicode" panose="020B0602030504020204" pitchFamily="34" charset="0"/>
              <a:ea typeface="Times New Roman" panose="02020603050405020304" pitchFamily="18" charset="0"/>
              <a:cs typeface="Lucida Sans Unicode" panose="020B0602030504020204" pitchFamily="34" charset="0"/>
            </a:endParaRPr>
          </a:p>
          <a:p>
            <a:pPr algn="ctr" rtl="0"/>
            <a:r>
              <a:rPr lang="en-US" dirty="0" smtClean="0">
                <a:latin typeface="Lucida Sans Unicode" panose="020B0602030504020204" pitchFamily="34" charset="0"/>
                <a:cs typeface="Lucida Sans Unicode" panose="020B0602030504020204" pitchFamily="34" charset="0"/>
              </a:rPr>
              <a:t>Director of Israel Air Force Intelligence (A2)</a:t>
            </a:r>
            <a:endParaRPr lang="en-US" dirty="0">
              <a:latin typeface="Lucida Sans Unicode" panose="020B0602030504020204" pitchFamily="34" charset="0"/>
              <a:cs typeface="Lucida Sans Unicode" panose="020B0602030504020204" pitchFamily="34" charset="0"/>
            </a:endParaRPr>
          </a:p>
        </p:txBody>
      </p:sp>
      <p:sp>
        <p:nvSpPr>
          <p:cNvPr id="41" name="Rectangle 8">
            <a:extLst>
              <a:ext uri="{FF2B5EF4-FFF2-40B4-BE49-F238E27FC236}"/>
            </a:extLst>
          </p:cNvPr>
          <p:cNvSpPr/>
          <p:nvPr/>
        </p:nvSpPr>
        <p:spPr>
          <a:xfrm>
            <a:off x="1886247" y="2253761"/>
            <a:ext cx="946652" cy="60742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Commander, </a:t>
            </a:r>
            <a:r>
              <a:rPr lang="en-US" sz="855" dirty="0" err="1">
                <a:solidFill>
                  <a:schemeClr val="tx1"/>
                </a:solidFill>
                <a:latin typeface="Lucida Sans Unicode" panose="020B0602030504020204" pitchFamily="34" charset="0"/>
                <a:cs typeface="Lucida Sans Unicode" panose="020B0602030504020204" pitchFamily="34" charset="0"/>
              </a:rPr>
              <a:t>Sde</a:t>
            </a:r>
            <a:r>
              <a:rPr lang="en-US" sz="855" dirty="0">
                <a:solidFill>
                  <a:schemeClr val="tx1"/>
                </a:solidFill>
                <a:latin typeface="Lucida Sans Unicode" panose="020B0602030504020204" pitchFamily="34" charset="0"/>
                <a:cs typeface="Lucida Sans Unicode" panose="020B0602030504020204" pitchFamily="34" charset="0"/>
              </a:rPr>
              <a:t> </a:t>
            </a:r>
            <a:r>
              <a:rPr lang="en-US" sz="855" dirty="0" err="1">
                <a:solidFill>
                  <a:schemeClr val="tx1"/>
                </a:solidFill>
                <a:latin typeface="Lucida Sans Unicode" panose="020B0602030504020204" pitchFamily="34" charset="0"/>
                <a:cs typeface="Lucida Sans Unicode" panose="020B0602030504020204" pitchFamily="34" charset="0"/>
              </a:rPr>
              <a:t>Dov</a:t>
            </a:r>
            <a:r>
              <a:rPr lang="en-US" sz="855" dirty="0">
                <a:solidFill>
                  <a:schemeClr val="tx1"/>
                </a:solidFill>
                <a:latin typeface="Lucida Sans Unicode" panose="020B0602030504020204" pitchFamily="34" charset="0"/>
                <a:cs typeface="Lucida Sans Unicode" panose="020B0602030504020204" pitchFamily="34" charset="0"/>
              </a:rPr>
              <a:t> AFB</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37" name="Rectangle 8">
            <a:extLst>
              <a:ext uri="{FF2B5EF4-FFF2-40B4-BE49-F238E27FC236}"/>
            </a:extLst>
          </p:cNvPr>
          <p:cNvSpPr/>
          <p:nvPr/>
        </p:nvSpPr>
        <p:spPr>
          <a:xfrm>
            <a:off x="2398907" y="4313166"/>
            <a:ext cx="1137509" cy="77039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B.A, Electrical Engineering, Tel Aviv University</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2013-2015</a:t>
            </a: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2015-2018</a:t>
            </a: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2018-</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496392" y="1390367"/>
            <a:ext cx="1215548" cy="53168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855" dirty="0">
                <a:latin typeface="Lucida Sans Unicode" panose="020B0602030504020204" pitchFamily="34" charset="0"/>
                <a:cs typeface="Lucida Sans Unicode" panose="020B0602030504020204" pitchFamily="34" charset="0"/>
              </a:rPr>
              <a:t>Director of Israel Air Force Intelligence (A2)</a:t>
            </a:r>
          </a:p>
        </p:txBody>
      </p:sp>
      <p:sp>
        <p:nvSpPr>
          <p:cNvPr id="55" name="Rectangle 8">
            <a:extLst>
              <a:ext uri="{FF2B5EF4-FFF2-40B4-BE49-F238E27FC236}"/>
            </a:extLst>
          </p:cNvPr>
          <p:cNvSpPr/>
          <p:nvPr/>
        </p:nvSpPr>
        <p:spPr>
          <a:xfrm>
            <a:off x="1016042" y="1420562"/>
            <a:ext cx="1166775" cy="49895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Strategic Planning Dept. (J5) </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78959" y="2246383"/>
            <a:ext cx="1219866"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Enlisted to IAF as a Cargo Pilot.  </a:t>
            </a:r>
            <a:r>
              <a:rPr lang="en-US" sz="778" dirty="0">
                <a:solidFill>
                  <a:schemeClr val="tx1"/>
                </a:solidFill>
                <a:latin typeface="Lucida Sans Unicode" panose="020B0602030504020204" pitchFamily="34" charset="0"/>
                <a:cs typeface="Lucida Sans Unicode" panose="020B0602030504020204" pitchFamily="34" charset="0"/>
              </a:rPr>
              <a:t>Various Command &amp; Staff Assignments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3904483" y="4304285"/>
            <a:ext cx="1178164" cy="77927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M.A</a:t>
            </a:r>
            <a:r>
              <a:rPr lang="en-US" sz="778" dirty="0">
                <a:solidFill>
                  <a:schemeClr val="tx1"/>
                </a:solidFill>
                <a:latin typeface="Lucida Sans Unicode" panose="020B0602030504020204" pitchFamily="34" charset="0"/>
                <a:cs typeface="Lucida Sans Unicode" panose="020B0602030504020204" pitchFamily="34" charset="0"/>
              </a:rPr>
              <a:t>, </a:t>
            </a:r>
            <a:r>
              <a:rPr lang="en-US" sz="778" dirty="0">
                <a:solidFill>
                  <a:schemeClr val="tx1"/>
                </a:solidFill>
                <a:latin typeface="Lucida Sans Unicode" panose="020B0602030504020204" pitchFamily="34" charset="0"/>
                <a:cs typeface="Lucida Sans Unicode" panose="020B0602030504020204" pitchFamily="34" charset="0"/>
              </a:rPr>
              <a:t>Political Science, </a:t>
            </a:r>
            <a:r>
              <a:rPr lang="en-US" sz="778" dirty="0">
                <a:solidFill>
                  <a:schemeClr val="tx1"/>
                </a:solidFill>
                <a:latin typeface="Lucida Sans Unicode" panose="020B0602030504020204" pitchFamily="34" charset="0"/>
                <a:cs typeface="Lucida Sans Unicode" panose="020B0602030504020204" pitchFamily="34" charset="0"/>
              </a:rPr>
              <a:t>Tel Aviv University</a:t>
            </a:r>
          </a:p>
        </p:txBody>
      </p:sp>
      <p:sp>
        <p:nvSpPr>
          <p:cNvPr id="38" name="TextBox 21"/>
          <p:cNvSpPr txBox="1">
            <a:spLocks noChangeArrowheads="1"/>
          </p:cNvSpPr>
          <p:nvPr/>
        </p:nvSpPr>
        <p:spPr bwMode="auto">
          <a:xfrm>
            <a:off x="4043616" y="1709320"/>
            <a:ext cx="2594271"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algn="l" rtl="0"/>
            <a:r>
              <a:rPr lang="en-US" sz="855" dirty="0"/>
              <a:t>Brig. Gen. Amit Gat is Married to </a:t>
            </a:r>
            <a:r>
              <a:rPr lang="en-US" sz="855" dirty="0" err="1"/>
              <a:t>Gali</a:t>
            </a:r>
            <a:r>
              <a:rPr lang="en-US" sz="855" dirty="0"/>
              <a:t> and a father of three.</a:t>
            </a:r>
            <a:endParaRPr lang="en-US" sz="855" dirty="0"/>
          </a:p>
        </p:txBody>
      </p:sp>
      <p:pic>
        <p:nvPicPr>
          <p:cNvPr id="33" name="Picture 32"/>
          <p:cNvPicPr>
            <a:picLocks noChangeAspect="1"/>
          </p:cNvPicPr>
          <p:nvPr/>
        </p:nvPicPr>
        <p:blipFill rotWithShape="1">
          <a:blip r:embed="rId5"/>
          <a:srcRect l="47839" t="17719" r="46845" b="74898"/>
          <a:stretch/>
        </p:blipFill>
        <p:spPr>
          <a:xfrm>
            <a:off x="3158478" y="2149229"/>
            <a:ext cx="1230968" cy="13677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34" name="AutoShape 26"/>
          <p:cNvCxnSpPr>
            <a:cxnSpLocks noChangeShapeType="1"/>
          </p:cNvCxnSpPr>
          <p:nvPr/>
        </p:nvCxnSpPr>
        <p:spPr bwMode="auto">
          <a:xfrm>
            <a:off x="2355385" y="4107056"/>
            <a:ext cx="2727262"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35" name="Oval 25"/>
          <p:cNvSpPr>
            <a:spLocks noChangeArrowheads="1"/>
          </p:cNvSpPr>
          <p:nvPr/>
        </p:nvSpPr>
        <p:spPr bwMode="auto">
          <a:xfrm>
            <a:off x="4400356" y="4055146"/>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8" name="Oval 25"/>
          <p:cNvSpPr>
            <a:spLocks noChangeArrowheads="1"/>
          </p:cNvSpPr>
          <p:nvPr/>
        </p:nvSpPr>
        <p:spPr bwMode="auto">
          <a:xfrm>
            <a:off x="2929608" y="4055145"/>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pic>
        <p:nvPicPr>
          <p:cNvPr id="49" name="תמונה 4"/>
          <p:cNvPicPr>
            <a:picLocks noChangeAspect="1"/>
          </p:cNvPicPr>
          <p:nvPr/>
        </p:nvPicPr>
        <p:blipFill>
          <a:blip r:embed="rId6" cstate="print">
            <a:extLst>
              <a:ext uri="{BEBA8EAE-BF5A-486C-A8C5-ECC9F3942E4B}">
                <a14:imgProps xmlns:a14="http://schemas.microsoft.com/office/drawing/2010/main">
                  <a14:imgLayer r:embed="rId7">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51" name="Picture 50">
            <a:extLst>
              <a:ext uri="{FF2B5EF4-FFF2-40B4-BE49-F238E27FC236}">
                <a16:creationId xmlns:a16="http://schemas.microsoft.com/office/drawing/2014/main" xmlns="" id="{7BE30D69-F077-4356-9233-9151B0132D76}"/>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57"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pic>
        <p:nvPicPr>
          <p:cNvPr id="59" name="Picture 13" descr="A close up of a logo&#10;&#10;Description generated with very high confidenc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98959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261922" y="2999269"/>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806768" y="934952"/>
            <a:ext cx="0" cy="2074639"/>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1785835268"/>
              </p:ext>
            </p:extLst>
          </p:nvPr>
        </p:nvGraphicFramePr>
        <p:xfrm>
          <a:off x="2486942" y="4187203"/>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2648846197"/>
              </p:ext>
            </p:extLst>
          </p:nvPr>
        </p:nvGraphicFramePr>
        <p:xfrm>
          <a:off x="2163446" y="4030982"/>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1989-2010</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1029549" y="82643"/>
            <a:ext cx="5537858" cy="921150"/>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BG</a:t>
            </a:r>
            <a:r>
              <a:rPr lang="en-US" sz="1553" b="1" dirty="0">
                <a:latin typeface="Lucida Sans Unicode" panose="020B0602030504020204" pitchFamily="34" charset="0"/>
                <a:cs typeface="Lucida Sans Unicode" panose="020B0602030504020204" pitchFamily="34" charset="0"/>
              </a:rPr>
              <a:t> </a:t>
            </a:r>
            <a:r>
              <a:rPr lang="en-US" sz="1553" b="1" dirty="0" err="1">
                <a:latin typeface="Lucida Sans Unicode" panose="020B0602030504020204" pitchFamily="34" charset="0"/>
                <a:cs typeface="Lucida Sans Unicode" panose="020B0602030504020204" pitchFamily="34" charset="0"/>
              </a:rPr>
              <a:t>Eran</a:t>
            </a:r>
            <a:r>
              <a:rPr lang="en-US" sz="1553" b="1" dirty="0">
                <a:latin typeface="Lucida Sans Unicode" panose="020B0602030504020204" pitchFamily="34" charset="0"/>
                <a:cs typeface="Lucida Sans Unicode" panose="020B0602030504020204" pitchFamily="34" charset="0"/>
              </a:rPr>
              <a:t> </a:t>
            </a:r>
            <a:r>
              <a:rPr lang="en-US" sz="1553" b="1" dirty="0" err="1">
                <a:latin typeface="Lucida Sans Unicode" panose="020B0602030504020204" pitchFamily="34" charset="0"/>
                <a:cs typeface="Lucida Sans Unicode" panose="020B0602030504020204" pitchFamily="34" charset="0"/>
              </a:rPr>
              <a:t>Ortal</a:t>
            </a:r>
            <a:endParaRPr lang="he-IL" sz="1553" dirty="0">
              <a:latin typeface="Lucida Sans Unicode" panose="020B0602030504020204" pitchFamily="34" charset="0"/>
              <a:ea typeface="Times New Roman" panose="02020603050405020304" pitchFamily="18" charset="0"/>
              <a:cs typeface="Lucida Sans Unicode" panose="020B0602030504020204" pitchFamily="34" charset="0"/>
            </a:endParaRPr>
          </a:p>
          <a:p>
            <a:pPr algn="ctr" rtl="0"/>
            <a:r>
              <a:rPr lang="en-US" dirty="0" smtClean="0">
                <a:latin typeface="Lucida Sans Unicode" panose="020B0602030504020204" pitchFamily="34" charset="0"/>
                <a:cs typeface="Lucida Sans Unicode" panose="020B0602030504020204" pitchFamily="34" charset="0"/>
              </a:rPr>
              <a:t>Head of the Dado Center for Interdisciplinary Military Studies  </a:t>
            </a:r>
            <a:endParaRPr lang="en-US" dirty="0">
              <a:latin typeface="Lucida Sans Unicode" panose="020B0602030504020204" pitchFamily="34" charset="0"/>
              <a:cs typeface="Lucida Sans Unicode" panose="020B0602030504020204" pitchFamily="34" charset="0"/>
            </a:endParaRPr>
          </a:p>
        </p:txBody>
      </p:sp>
      <p:sp>
        <p:nvSpPr>
          <p:cNvPr id="41" name="Rectangle 8">
            <a:extLst>
              <a:ext uri="{FF2B5EF4-FFF2-40B4-BE49-F238E27FC236}"/>
            </a:extLst>
          </p:cNvPr>
          <p:cNvSpPr/>
          <p:nvPr/>
        </p:nvSpPr>
        <p:spPr>
          <a:xfrm>
            <a:off x="1831657" y="2272343"/>
            <a:ext cx="1231469" cy="60742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Research Team, Dado Center </a:t>
            </a:r>
            <a:r>
              <a:rPr lang="en-US" sz="855" dirty="0">
                <a:latin typeface="Lucida Sans Unicode" panose="020B0602030504020204" pitchFamily="34" charset="0"/>
                <a:cs typeface="Lucida Sans Unicode" panose="020B0602030504020204" pitchFamily="34" charset="0"/>
              </a:rPr>
              <a:t>for Interdisciplinary Military Studies </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37" name="Rectangle 8">
            <a:extLst>
              <a:ext uri="{FF2B5EF4-FFF2-40B4-BE49-F238E27FC236}"/>
            </a:extLst>
          </p:cNvPr>
          <p:cNvSpPr/>
          <p:nvPr/>
        </p:nvSpPr>
        <p:spPr>
          <a:xfrm>
            <a:off x="2222624" y="4188963"/>
            <a:ext cx="1053760" cy="78820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B.A in History and Political Science, Open University of Israel</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2010-2012</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2013-2019</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2019-</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538529" y="1276686"/>
            <a:ext cx="1171568" cy="63711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855" dirty="0">
                <a:latin typeface="Lucida Sans Unicode" panose="020B0602030504020204" pitchFamily="34" charset="0"/>
                <a:cs typeface="Lucida Sans Unicode" panose="020B0602030504020204" pitchFamily="34" charset="0"/>
              </a:rPr>
              <a:t>Head of the Dado Center for Interdisciplinary Military Studies  </a:t>
            </a:r>
          </a:p>
        </p:txBody>
      </p:sp>
      <p:sp>
        <p:nvSpPr>
          <p:cNvPr id="55" name="Rectangle 8">
            <a:extLst>
              <a:ext uri="{FF2B5EF4-FFF2-40B4-BE49-F238E27FC236}"/>
            </a:extLst>
          </p:cNvPr>
          <p:cNvSpPr/>
          <p:nvPr/>
        </p:nvSpPr>
        <p:spPr>
          <a:xfrm>
            <a:off x="1016042" y="1337053"/>
            <a:ext cx="1206584" cy="582468"/>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System Analytics Branch, IDF J5</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61921" y="2248982"/>
            <a:ext cx="1219866"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Enlisted to </a:t>
            </a:r>
            <a:r>
              <a:rPr lang="en-US" sz="778" dirty="0">
                <a:solidFill>
                  <a:schemeClr val="tx1"/>
                </a:solidFill>
                <a:latin typeface="Lucida Sans Unicode" panose="020B0602030504020204" pitchFamily="34" charset="0"/>
                <a:cs typeface="Lucida Sans Unicode" panose="020B0602030504020204" pitchFamily="34" charset="0"/>
              </a:rPr>
              <a:t>Field Reconnaissance Brigade</a:t>
            </a:r>
            <a:r>
              <a:rPr lang="en-US" sz="778" dirty="0">
                <a:solidFill>
                  <a:schemeClr val="tx1"/>
                </a:solidFill>
                <a:latin typeface="Lucida Sans Unicode" panose="020B0602030504020204" pitchFamily="34" charset="0"/>
                <a:cs typeface="Lucida Sans Unicode" panose="020B0602030504020204" pitchFamily="34" charset="0"/>
              </a:rPr>
              <a:t>. </a:t>
            </a:r>
            <a:r>
              <a:rPr lang="en-US" sz="778" dirty="0">
                <a:solidFill>
                  <a:schemeClr val="tx1"/>
                </a:solidFill>
                <a:latin typeface="Lucida Sans Unicode" panose="020B0602030504020204" pitchFamily="34" charset="0"/>
                <a:cs typeface="Lucida Sans Unicode" panose="020B0602030504020204" pitchFamily="34" charset="0"/>
              </a:rPr>
              <a:t>Various </a:t>
            </a:r>
            <a:r>
              <a:rPr lang="en-US" sz="778" dirty="0">
                <a:solidFill>
                  <a:schemeClr val="tx1"/>
                </a:solidFill>
                <a:latin typeface="Lucida Sans Unicode" panose="020B0602030504020204" pitchFamily="34" charset="0"/>
                <a:cs typeface="Lucida Sans Unicode" panose="020B0602030504020204" pitchFamily="34" charset="0"/>
              </a:rPr>
              <a:t>Command &amp; Staff Assignments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3423146" y="4198653"/>
            <a:ext cx="1062684" cy="77927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M.A in Military Studies, Tel Aviv University</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9" name="TextBox 21"/>
          <p:cNvSpPr txBox="1">
            <a:spLocks noChangeArrowheads="1"/>
          </p:cNvSpPr>
          <p:nvPr/>
        </p:nvSpPr>
        <p:spPr bwMode="auto">
          <a:xfrm>
            <a:off x="4043616" y="1709320"/>
            <a:ext cx="2594271"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rtl="0"/>
            <a:r>
              <a:rPr lang="en-US" sz="855" dirty="0"/>
              <a:t>BG </a:t>
            </a:r>
            <a:r>
              <a:rPr lang="en-US" sz="855" dirty="0" err="1"/>
              <a:t>Eran</a:t>
            </a:r>
            <a:r>
              <a:rPr lang="en-US" sz="855" dirty="0"/>
              <a:t> </a:t>
            </a:r>
            <a:r>
              <a:rPr lang="en-US" sz="855" dirty="0" err="1"/>
              <a:t>Ortal</a:t>
            </a:r>
            <a:r>
              <a:rPr lang="en-US" sz="855" dirty="0"/>
              <a:t> was born in September 22</a:t>
            </a:r>
            <a:r>
              <a:rPr lang="en-US" sz="855" baseline="30000" dirty="0"/>
              <a:t>nd</a:t>
            </a:r>
            <a:r>
              <a:rPr lang="en-US" sz="855" dirty="0"/>
              <a:t>, 1971 in Tel Aviv-Jaffa. </a:t>
            </a:r>
            <a:endParaRPr lang="en-US" sz="855" dirty="0"/>
          </a:p>
          <a:p>
            <a:pPr rtl="0"/>
            <a:r>
              <a:rPr lang="en-US" sz="855" dirty="0"/>
              <a:t>He </a:t>
            </a:r>
            <a:r>
              <a:rPr lang="en-US" sz="855" dirty="0"/>
              <a:t>currently resides with his wife </a:t>
            </a:r>
            <a:r>
              <a:rPr lang="en-US" sz="855" dirty="0" err="1"/>
              <a:t>Perla</a:t>
            </a:r>
            <a:r>
              <a:rPr lang="en-US" sz="855" dirty="0"/>
              <a:t> and four children in </a:t>
            </a:r>
            <a:r>
              <a:rPr lang="en-US" sz="855" dirty="0" err="1"/>
              <a:t>Matan</a:t>
            </a:r>
            <a:r>
              <a:rPr lang="en-US" sz="855" dirty="0"/>
              <a:t>, a town in the center of Israel.</a:t>
            </a:r>
            <a:r>
              <a:rPr lang="en-US" sz="855" b="1" dirty="0"/>
              <a:t> </a:t>
            </a:r>
            <a:endParaRPr lang="en-US" sz="855" dirty="0"/>
          </a:p>
          <a:p>
            <a:pPr rtl="0"/>
            <a:endParaRPr lang="en-US" sz="855" dirty="0"/>
          </a:p>
        </p:txBody>
      </p:sp>
      <p:sp>
        <p:nvSpPr>
          <p:cNvPr id="40" name="Rectangle 8">
            <a:extLst>
              <a:ext uri="{FF2B5EF4-FFF2-40B4-BE49-F238E27FC236}"/>
            </a:extLst>
          </p:cNvPr>
          <p:cNvSpPr/>
          <p:nvPr/>
        </p:nvSpPr>
        <p:spPr>
          <a:xfrm>
            <a:off x="4618264" y="4198655"/>
            <a:ext cx="647745" cy="778517"/>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855" dirty="0">
                <a:solidFill>
                  <a:schemeClr val="tx1"/>
                </a:solidFill>
                <a:latin typeface="Lucida Sans Unicode" panose="020B0602030504020204" pitchFamily="34" charset="0"/>
                <a:cs typeface="Lucida Sans Unicode" panose="020B0602030504020204" pitchFamily="34" charset="0"/>
              </a:rPr>
              <a:t>IDF National Defense College </a:t>
            </a:r>
          </a:p>
        </p:txBody>
      </p:sp>
      <p:pic>
        <p:nvPicPr>
          <p:cNvPr id="3" name="Picture 2"/>
          <p:cNvPicPr>
            <a:picLocks noChangeAspect="1"/>
          </p:cNvPicPr>
          <p:nvPr/>
        </p:nvPicPr>
        <p:blipFill>
          <a:blip r:embed="rId5"/>
          <a:stretch>
            <a:fillRect/>
          </a:stretch>
        </p:blipFill>
        <p:spPr>
          <a:xfrm>
            <a:off x="3132347" y="2121298"/>
            <a:ext cx="1293722" cy="14537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5" name="Picture 13" descr="A close up of a logo&#10;&#10;Description generated with very high confiden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cxnSp>
        <p:nvCxnSpPr>
          <p:cNvPr id="38" name="AutoShape 26"/>
          <p:cNvCxnSpPr>
            <a:cxnSpLocks noChangeShapeType="1"/>
          </p:cNvCxnSpPr>
          <p:nvPr/>
        </p:nvCxnSpPr>
        <p:spPr bwMode="auto">
          <a:xfrm>
            <a:off x="2376452" y="4060048"/>
            <a:ext cx="2727262"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47" name="Oval 25"/>
          <p:cNvSpPr>
            <a:spLocks noChangeArrowheads="1"/>
          </p:cNvSpPr>
          <p:nvPr/>
        </p:nvSpPr>
        <p:spPr bwMode="auto">
          <a:xfrm>
            <a:off x="3733005" y="4005716"/>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8" name="Oval 25"/>
          <p:cNvSpPr>
            <a:spLocks noChangeArrowheads="1"/>
          </p:cNvSpPr>
          <p:nvPr/>
        </p:nvSpPr>
        <p:spPr bwMode="auto">
          <a:xfrm>
            <a:off x="4877999" y="4008140"/>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9" name="Oval 25"/>
          <p:cNvSpPr>
            <a:spLocks noChangeArrowheads="1"/>
          </p:cNvSpPr>
          <p:nvPr/>
        </p:nvSpPr>
        <p:spPr bwMode="auto">
          <a:xfrm>
            <a:off x="2714327" y="4008792"/>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pic>
        <p:nvPicPr>
          <p:cNvPr id="51" name="תמונה 4"/>
          <p:cNvPicPr>
            <a:picLocks noChangeAspect="1"/>
          </p:cNvPicPr>
          <p:nvPr/>
        </p:nvPicPr>
        <p:blipFill>
          <a:blip r:embed="rId7" cstate="print">
            <a:extLst>
              <a:ext uri="{BEBA8EAE-BF5A-486C-A8C5-ECC9F3942E4B}">
                <a14:imgProps xmlns:a14="http://schemas.microsoft.com/office/drawing/2010/main">
                  <a14:imgLayer r:embed="rId8">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57" name="Picture 56">
            <a:extLst>
              <a:ext uri="{FF2B5EF4-FFF2-40B4-BE49-F238E27FC236}">
                <a16:creationId xmlns:a16="http://schemas.microsoft.com/office/drawing/2014/main" xmlns="" id="{7BE30D69-F077-4356-9233-9151B0132D7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61"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84959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21676" y="2999269"/>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828187" y="937636"/>
            <a:ext cx="30122" cy="2074639"/>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2803629776"/>
              </p:ext>
            </p:extLst>
          </p:nvPr>
        </p:nvGraphicFramePr>
        <p:xfrm>
          <a:off x="2217850" y="4172820"/>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443063932"/>
              </p:ext>
            </p:extLst>
          </p:nvPr>
        </p:nvGraphicFramePr>
        <p:xfrm>
          <a:off x="1894352" y="4016603"/>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1990-2013</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1020898" y="34669"/>
            <a:ext cx="5537858" cy="916789"/>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COL Amit Saar</a:t>
            </a:r>
          </a:p>
          <a:p>
            <a:pPr algn="ctr" rtl="0">
              <a:lnSpc>
                <a:spcPct val="115000"/>
              </a:lnSpc>
              <a:spcAft>
                <a:spcPts val="0"/>
              </a:spcAft>
            </a:pPr>
            <a:r>
              <a:rPr lang="en-US" sz="1553" dirty="0">
                <a:latin typeface="Lucida Sans Unicode" panose="020B0602030504020204" pitchFamily="34" charset="0"/>
                <a:ea typeface="Times New Roman" panose="02020603050405020304" pitchFamily="18" charset="0"/>
                <a:cs typeface="Lucida Sans Unicode" panose="020B0602030504020204" pitchFamily="34" charset="0"/>
              </a:rPr>
              <a:t>Chief Intelligence Officer, Southern Command</a:t>
            </a:r>
          </a:p>
          <a:p>
            <a:pPr algn="ctr" rtl="0">
              <a:lnSpc>
                <a:spcPct val="115000"/>
              </a:lnSpc>
              <a:spcAft>
                <a:spcPts val="0"/>
              </a:spcAft>
            </a:pPr>
            <a:r>
              <a:rPr lang="en-US" sz="1553" dirty="0">
                <a:latin typeface="Lucida Sans Unicode" panose="020B0602030504020204" pitchFamily="34" charset="0"/>
                <a:ea typeface="Times New Roman" panose="02020603050405020304" pitchFamily="18" charset="0"/>
                <a:cs typeface="Lucida Sans Unicode" panose="020B0602030504020204" pitchFamily="34" charset="0"/>
              </a:rPr>
              <a:t>Designated to Head of Research Division </a:t>
            </a:r>
            <a:endParaRPr lang="he-IL" sz="1553" dirty="0">
              <a:latin typeface="Lucida Sans Unicode" panose="020B0602030504020204" pitchFamily="34" charset="0"/>
              <a:ea typeface="Times New Roman" panose="02020603050405020304" pitchFamily="18" charset="0"/>
              <a:cs typeface="Lucida Sans Unicode" panose="020B0602030504020204" pitchFamily="34" charset="0"/>
            </a:endParaRPr>
          </a:p>
        </p:txBody>
      </p:sp>
      <p:sp>
        <p:nvSpPr>
          <p:cNvPr id="41" name="Rectangle 8">
            <a:extLst>
              <a:ext uri="{FF2B5EF4-FFF2-40B4-BE49-F238E27FC236}"/>
            </a:extLst>
          </p:cNvPr>
          <p:cNvSpPr/>
          <p:nvPr/>
        </p:nvSpPr>
        <p:spPr>
          <a:xfrm>
            <a:off x="1814026" y="2281587"/>
            <a:ext cx="1158184" cy="60742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the Palestine Division, IDI Research Division </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2013-2015</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2015-2017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2018-</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496392" y="1284938"/>
            <a:ext cx="1212113" cy="63711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lnSpc>
                <a:spcPct val="115000"/>
              </a:lnSpc>
              <a:spcAft>
                <a:spcPts val="0"/>
              </a:spcAft>
            </a:pPr>
            <a:r>
              <a:rPr lang="en-US" sz="698" dirty="0">
                <a:solidFill>
                  <a:schemeClr val="tx1"/>
                </a:solidFill>
                <a:latin typeface="Lucida Sans Unicode" panose="020B0602030504020204" pitchFamily="34" charset="0"/>
                <a:ea typeface="Times New Roman" panose="02020603050405020304" pitchFamily="18" charset="0"/>
                <a:cs typeface="Lucida Sans Unicode" panose="020B0602030504020204" pitchFamily="34" charset="0"/>
              </a:rPr>
              <a:t>Chief Intelligence Officer, Southern Command</a:t>
            </a:r>
          </a:p>
          <a:p>
            <a:pPr algn="ctr" rtl="0">
              <a:lnSpc>
                <a:spcPct val="115000"/>
              </a:lnSpc>
              <a:spcAft>
                <a:spcPts val="0"/>
              </a:spcAft>
            </a:pPr>
            <a:r>
              <a:rPr lang="en-US" sz="698" dirty="0">
                <a:solidFill>
                  <a:schemeClr val="tx1"/>
                </a:solidFill>
                <a:latin typeface="Lucida Sans Unicode" panose="020B0602030504020204" pitchFamily="34" charset="0"/>
                <a:ea typeface="Times New Roman" panose="02020603050405020304" pitchFamily="18" charset="0"/>
                <a:cs typeface="Lucida Sans Unicode" panose="020B0602030504020204" pitchFamily="34" charset="0"/>
              </a:rPr>
              <a:t>Designated to Head of Research Division </a:t>
            </a:r>
            <a:endParaRPr lang="he-IL" sz="698" dirty="0">
              <a:solidFill>
                <a:schemeClr val="tx1"/>
              </a:solidFill>
              <a:latin typeface="Lucida Sans Unicode" panose="020B0602030504020204" pitchFamily="34" charset="0"/>
              <a:ea typeface="Times New Roman" panose="02020603050405020304" pitchFamily="18" charset="0"/>
              <a:cs typeface="Lucida Sans Unicode" panose="020B0602030504020204" pitchFamily="34" charset="0"/>
            </a:endParaRPr>
          </a:p>
        </p:txBody>
      </p:sp>
      <p:sp>
        <p:nvSpPr>
          <p:cNvPr id="55" name="Rectangle 8">
            <a:extLst>
              <a:ext uri="{FF2B5EF4-FFF2-40B4-BE49-F238E27FC236}"/>
            </a:extLst>
          </p:cNvPr>
          <p:cNvSpPr/>
          <p:nvPr/>
        </p:nvSpPr>
        <p:spPr>
          <a:xfrm>
            <a:off x="900033" y="1345710"/>
            <a:ext cx="1378523" cy="582468"/>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the CT Branch, Southern Command </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90101" y="2239653"/>
            <a:ext cx="1219866"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Various positions in the IDI</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45" name="Rectangle 8">
            <a:extLst>
              <a:ext uri="{FF2B5EF4-FFF2-40B4-BE49-F238E27FC236}"/>
            </a:extLst>
          </p:cNvPr>
          <p:cNvSpPr/>
          <p:nvPr/>
        </p:nvSpPr>
        <p:spPr>
          <a:xfrm>
            <a:off x="2468180" y="4161149"/>
            <a:ext cx="699309" cy="80868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M.A in Conflict Resolution, Brandeis University</a:t>
            </a:r>
          </a:p>
        </p:txBody>
      </p:sp>
      <p:sp>
        <p:nvSpPr>
          <p:cNvPr id="46" name="Rectangle 8">
            <a:extLst>
              <a:ext uri="{FF2B5EF4-FFF2-40B4-BE49-F238E27FC236}"/>
            </a:extLst>
          </p:cNvPr>
          <p:cNvSpPr/>
          <p:nvPr/>
        </p:nvSpPr>
        <p:spPr>
          <a:xfrm>
            <a:off x="3218419" y="4153120"/>
            <a:ext cx="813296" cy="807148"/>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778" dirty="0">
                <a:solidFill>
                  <a:schemeClr val="tx1"/>
                </a:solidFill>
                <a:latin typeface="Lucida Sans Unicode" panose="020B0602030504020204" pitchFamily="34" charset="0"/>
                <a:cs typeface="Lucida Sans Unicode" panose="020B0602030504020204" pitchFamily="34" charset="0"/>
              </a:rPr>
              <a:t>M.A in Political Science, University of Haifa </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47" name="Rectangle 8">
            <a:extLst>
              <a:ext uri="{FF2B5EF4-FFF2-40B4-BE49-F238E27FC236}"/>
            </a:extLst>
          </p:cNvPr>
          <p:cNvSpPr/>
          <p:nvPr/>
        </p:nvSpPr>
        <p:spPr>
          <a:xfrm>
            <a:off x="5054867" y="4154864"/>
            <a:ext cx="794734" cy="807148"/>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855" dirty="0">
                <a:solidFill>
                  <a:schemeClr val="tx1"/>
                </a:solidFill>
                <a:latin typeface="Lucida Sans Unicode" panose="020B0602030504020204" pitchFamily="34" charset="0"/>
                <a:cs typeface="Lucida Sans Unicode" panose="020B0602030504020204" pitchFamily="34" charset="0"/>
              </a:rPr>
              <a:t>IDF National Defense College </a:t>
            </a:r>
          </a:p>
        </p:txBody>
      </p:sp>
      <p:sp>
        <p:nvSpPr>
          <p:cNvPr id="49" name="Rectangle 8">
            <a:extLst>
              <a:ext uri="{FF2B5EF4-FFF2-40B4-BE49-F238E27FC236}"/>
            </a:extLst>
          </p:cNvPr>
          <p:cNvSpPr/>
          <p:nvPr/>
        </p:nvSpPr>
        <p:spPr>
          <a:xfrm>
            <a:off x="4100472" y="4154864"/>
            <a:ext cx="885643" cy="807148"/>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778" dirty="0">
                <a:solidFill>
                  <a:schemeClr val="tx1"/>
                </a:solidFill>
                <a:latin typeface="Lucida Sans Unicode" panose="020B0602030504020204" pitchFamily="34" charset="0"/>
                <a:cs typeface="Lucida Sans Unicode" panose="020B0602030504020204" pitchFamily="34" charset="0"/>
              </a:rPr>
              <a:t>IDI Cross – Organizational Intelligence Course</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1" name="Rectangle 8">
            <a:extLst>
              <a:ext uri="{FF2B5EF4-FFF2-40B4-BE49-F238E27FC236}"/>
            </a:extLst>
          </p:cNvPr>
          <p:cNvSpPr/>
          <p:nvPr/>
        </p:nvSpPr>
        <p:spPr>
          <a:xfrm>
            <a:off x="1654136" y="4161149"/>
            <a:ext cx="738983" cy="80868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M.A in Philosophy,</a:t>
            </a:r>
          </a:p>
          <a:p>
            <a:pPr algn="ctr"/>
            <a:r>
              <a:rPr lang="en-US" sz="778" dirty="0">
                <a:solidFill>
                  <a:schemeClr val="tx1"/>
                </a:solidFill>
                <a:latin typeface="Lucida Sans Unicode" panose="020B0602030504020204" pitchFamily="34" charset="0"/>
                <a:cs typeface="Lucida Sans Unicode" panose="020B0602030504020204" pitchFamily="34" charset="0"/>
              </a:rPr>
              <a:t>Hebrew University Jerusalem </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7" name="TextBox 21"/>
          <p:cNvSpPr txBox="1">
            <a:spLocks noChangeArrowheads="1"/>
          </p:cNvSpPr>
          <p:nvPr/>
        </p:nvSpPr>
        <p:spPr bwMode="auto">
          <a:xfrm>
            <a:off x="4043618" y="1709321"/>
            <a:ext cx="3148533" cy="48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rtl="0"/>
            <a:r>
              <a:rPr lang="en-US" sz="855" dirty="0"/>
              <a:t>COL Saar  is </a:t>
            </a:r>
            <a:r>
              <a:rPr lang="en-US" sz="855" dirty="0" err="1"/>
              <a:t>Marreid</a:t>
            </a:r>
            <a:r>
              <a:rPr lang="en-US" sz="855" dirty="0"/>
              <a:t> to </a:t>
            </a:r>
            <a:r>
              <a:rPr lang="en-US" sz="855" dirty="0" err="1"/>
              <a:t>Alal</a:t>
            </a:r>
            <a:r>
              <a:rPr lang="en-US" sz="855" dirty="0"/>
              <a:t>.</a:t>
            </a:r>
            <a:endParaRPr lang="en-US" sz="855" dirty="0">
              <a:solidFill>
                <a:srgbClr val="FF0000"/>
              </a:solidFill>
            </a:endParaRPr>
          </a:p>
          <a:p>
            <a:pPr rtl="0"/>
            <a:r>
              <a:rPr lang="en-US" sz="855" dirty="0"/>
              <a:t>He is a father of two (Omer – 3.5   &amp; Amos – 1.5). </a:t>
            </a:r>
            <a:endParaRPr lang="en-US" sz="855" dirty="0"/>
          </a:p>
          <a:p>
            <a:pPr rtl="0"/>
            <a:endParaRPr lang="en-US" sz="855" dirty="0"/>
          </a:p>
        </p:txBody>
      </p:sp>
      <p:cxnSp>
        <p:nvCxnSpPr>
          <p:cNvPr id="42" name="AutoShape 26"/>
          <p:cNvCxnSpPr>
            <a:cxnSpLocks noChangeShapeType="1"/>
          </p:cNvCxnSpPr>
          <p:nvPr/>
        </p:nvCxnSpPr>
        <p:spPr bwMode="auto">
          <a:xfrm>
            <a:off x="1767325" y="3999276"/>
            <a:ext cx="3935289"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48" name="Oval 25"/>
          <p:cNvSpPr>
            <a:spLocks noChangeArrowheads="1"/>
          </p:cNvSpPr>
          <p:nvPr/>
        </p:nvSpPr>
        <p:spPr bwMode="auto">
          <a:xfrm>
            <a:off x="1939005" y="3949331"/>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59" name="Oval 25"/>
          <p:cNvSpPr>
            <a:spLocks noChangeArrowheads="1"/>
          </p:cNvSpPr>
          <p:nvPr/>
        </p:nvSpPr>
        <p:spPr bwMode="auto">
          <a:xfrm>
            <a:off x="2854223" y="3950484"/>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4" name="Oval 25"/>
          <p:cNvSpPr>
            <a:spLocks noChangeArrowheads="1"/>
          </p:cNvSpPr>
          <p:nvPr/>
        </p:nvSpPr>
        <p:spPr bwMode="auto">
          <a:xfrm>
            <a:off x="3748332" y="3949331"/>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5" name="Oval 25"/>
          <p:cNvSpPr>
            <a:spLocks noChangeArrowheads="1"/>
          </p:cNvSpPr>
          <p:nvPr/>
        </p:nvSpPr>
        <p:spPr bwMode="auto">
          <a:xfrm>
            <a:off x="4643484" y="3949331"/>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6" name="Oval 25"/>
          <p:cNvSpPr>
            <a:spLocks noChangeArrowheads="1"/>
          </p:cNvSpPr>
          <p:nvPr/>
        </p:nvSpPr>
        <p:spPr bwMode="auto">
          <a:xfrm>
            <a:off x="5485868" y="3945086"/>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pic>
        <p:nvPicPr>
          <p:cNvPr id="67" name="תמונה 4"/>
          <p:cNvPicPr>
            <a:picLocks noChangeAspect="1"/>
          </p:cNvPicPr>
          <p:nvPr/>
        </p:nvPicPr>
        <p:blipFill>
          <a:blip r:embed="rId5" cstate="print">
            <a:extLst>
              <a:ext uri="{BEBA8EAE-BF5A-486C-A8C5-ECC9F3942E4B}">
                <a14:imgProps xmlns:a14="http://schemas.microsoft.com/office/drawing/2010/main">
                  <a14:imgLayer r:embed="rId6">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68" name="Picture 67">
            <a:extLst>
              <a:ext uri="{FF2B5EF4-FFF2-40B4-BE49-F238E27FC236}">
                <a16:creationId xmlns:a16="http://schemas.microsoft.com/office/drawing/2014/main" xmlns="" id="{7BE30D69-F077-4356-9233-9151B0132D76}"/>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70"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pic>
        <p:nvPicPr>
          <p:cNvPr id="71" name="Picture 70"/>
          <p:cNvPicPr>
            <a:picLocks noChangeAspect="1"/>
          </p:cNvPicPr>
          <p:nvPr/>
        </p:nvPicPr>
        <p:blipFill rotWithShape="1">
          <a:blip r:embed="rId8"/>
          <a:srcRect l="47839" t="17719" r="46845" b="74898"/>
          <a:stretch/>
        </p:blipFill>
        <p:spPr>
          <a:xfrm>
            <a:off x="3201955" y="2141618"/>
            <a:ext cx="1230968" cy="13677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2" name="Picture 13" descr="A close up of a logo&#10;&#10;Description generated with very high confidenc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46179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31666" y="2974605"/>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790592" y="958968"/>
            <a:ext cx="0" cy="2070452"/>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4089288671"/>
              </p:ext>
            </p:extLst>
          </p:nvPr>
        </p:nvGraphicFramePr>
        <p:xfrm>
          <a:off x="2471020" y="4248001"/>
          <a:ext cx="2451986" cy="630448"/>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30448">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4015751901"/>
              </p:ext>
            </p:extLst>
          </p:nvPr>
        </p:nvGraphicFramePr>
        <p:xfrm>
          <a:off x="2147523" y="4102272"/>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1989-2010</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1029549" y="82642"/>
            <a:ext cx="5537858" cy="995914"/>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COL </a:t>
            </a:r>
            <a:r>
              <a:rPr lang="en-US" sz="1553" b="1" dirty="0" err="1">
                <a:latin typeface="Lucida Sans Unicode" panose="020B0602030504020204" pitchFamily="34" charset="0"/>
                <a:cs typeface="Lucida Sans Unicode" panose="020B0602030504020204" pitchFamily="34" charset="0"/>
              </a:rPr>
              <a:t>Erez</a:t>
            </a:r>
            <a:r>
              <a:rPr lang="en-US" sz="1553" b="1" dirty="0">
                <a:latin typeface="Lucida Sans Unicode" panose="020B0602030504020204" pitchFamily="34" charset="0"/>
                <a:cs typeface="Lucida Sans Unicode" panose="020B0602030504020204" pitchFamily="34" charset="0"/>
              </a:rPr>
              <a:t> </a:t>
            </a:r>
            <a:r>
              <a:rPr lang="en-US" sz="1553" b="1" dirty="0" err="1">
                <a:latin typeface="Lucida Sans Unicode" panose="020B0602030504020204" pitchFamily="34" charset="0"/>
                <a:cs typeface="Lucida Sans Unicode" panose="020B0602030504020204" pitchFamily="34" charset="0"/>
              </a:rPr>
              <a:t>Askal</a:t>
            </a:r>
            <a:endParaRPr lang="en-US" sz="1553" b="1" dirty="0">
              <a:latin typeface="Lucida Sans Unicode" panose="020B0602030504020204" pitchFamily="34" charset="0"/>
              <a:cs typeface="Lucida Sans Unicode" panose="020B0602030504020204" pitchFamily="34" charset="0"/>
            </a:endParaRPr>
          </a:p>
          <a:p>
            <a:pPr algn="ctr" rtl="0">
              <a:lnSpc>
                <a:spcPct val="115000"/>
              </a:lnSpc>
              <a:spcAft>
                <a:spcPts val="0"/>
              </a:spcAft>
            </a:pPr>
            <a:r>
              <a:rPr lang="en-US" dirty="0">
                <a:latin typeface="Lucida Sans Unicode" panose="020B0602030504020204" pitchFamily="34" charset="0"/>
                <a:cs typeface="Lucida Sans Unicode" panose="020B0602030504020204" pitchFamily="34" charset="0"/>
              </a:rPr>
              <a:t>Head of 9900 Unit (GEOINT)</a:t>
            </a:r>
            <a:endParaRPr lang="en-US" dirty="0">
              <a:latin typeface="Lucida Sans Unicode" panose="020B0602030504020204" pitchFamily="34" charset="0"/>
              <a:cs typeface="Lucida Sans Unicode" panose="020B0602030504020204" pitchFamily="34" charset="0"/>
            </a:endParaRPr>
          </a:p>
          <a:p>
            <a:pPr algn="ctr">
              <a:lnSpc>
                <a:spcPct val="115000"/>
              </a:lnSpc>
              <a:spcAft>
                <a:spcPts val="0"/>
              </a:spcAft>
            </a:pPr>
            <a:endParaRPr lang="he-IL" sz="1553" dirty="0">
              <a:solidFill>
                <a:srgbClr val="FF0000"/>
              </a:solidFill>
              <a:latin typeface="Lucida Sans Unicode" panose="020B0602030504020204" pitchFamily="34" charset="0"/>
              <a:ea typeface="Times New Roman" panose="02020603050405020304" pitchFamily="18" charset="0"/>
              <a:cs typeface="Lucida Sans Unicode" panose="020B0602030504020204" pitchFamily="34" charset="0"/>
            </a:endParaRPr>
          </a:p>
        </p:txBody>
      </p:sp>
      <p:sp>
        <p:nvSpPr>
          <p:cNvPr id="41" name="Rectangle 8">
            <a:extLst>
              <a:ext uri="{FF2B5EF4-FFF2-40B4-BE49-F238E27FC236}"/>
            </a:extLst>
          </p:cNvPr>
          <p:cNvSpPr/>
          <p:nvPr/>
        </p:nvSpPr>
        <p:spPr>
          <a:xfrm>
            <a:off x="1831657" y="2272343"/>
            <a:ext cx="1231469" cy="60742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IDI, Northern Branch</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37" name="Rectangle 8">
            <a:extLst>
              <a:ext uri="{FF2B5EF4-FFF2-40B4-BE49-F238E27FC236}"/>
            </a:extLst>
          </p:cNvPr>
          <p:cNvSpPr/>
          <p:nvPr/>
        </p:nvSpPr>
        <p:spPr>
          <a:xfrm>
            <a:off x="2677562" y="4260796"/>
            <a:ext cx="1012384" cy="78820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B.A in Law, Ono Academic College</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2015-2017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2017-2019</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2019-</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620259" y="1277029"/>
            <a:ext cx="1081166" cy="63711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lnSpc>
                <a:spcPct val="115000"/>
              </a:lnSpc>
              <a:spcAft>
                <a:spcPts val="0"/>
              </a:spcAft>
            </a:pPr>
            <a:r>
              <a:rPr lang="en-US" sz="855" dirty="0">
                <a:latin typeface="Lucida Sans Unicode" panose="020B0602030504020204" pitchFamily="34" charset="0"/>
                <a:cs typeface="Lucida Sans Unicode" panose="020B0602030504020204" pitchFamily="34" charset="0"/>
              </a:rPr>
              <a:t>Head of 9900 Unit (GEOINT)</a:t>
            </a:r>
          </a:p>
        </p:txBody>
      </p:sp>
      <p:sp>
        <p:nvSpPr>
          <p:cNvPr id="55" name="Rectangle 8">
            <a:extLst>
              <a:ext uri="{FF2B5EF4-FFF2-40B4-BE49-F238E27FC236}"/>
            </a:extLst>
          </p:cNvPr>
          <p:cNvSpPr/>
          <p:nvPr/>
        </p:nvSpPr>
        <p:spPr>
          <a:xfrm>
            <a:off x="1016042" y="1337053"/>
            <a:ext cx="1206584" cy="582468"/>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Chief Intelligence Officer</a:t>
            </a:r>
          </a:p>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 Judea &amp; Samaria Division</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43777" y="2228698"/>
            <a:ext cx="1219866"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Enlisted to </a:t>
            </a:r>
            <a:r>
              <a:rPr lang="en-US" sz="778" dirty="0">
                <a:solidFill>
                  <a:schemeClr val="tx1"/>
                </a:solidFill>
                <a:latin typeface="Lucida Sans Unicode" panose="020B0602030504020204" pitchFamily="34" charset="0"/>
                <a:cs typeface="Lucida Sans Unicode" panose="020B0602030504020204" pitchFamily="34" charset="0"/>
              </a:rPr>
              <a:t>‘</a:t>
            </a:r>
            <a:r>
              <a:rPr lang="en-US" sz="778" dirty="0" err="1">
                <a:solidFill>
                  <a:schemeClr val="tx1"/>
                </a:solidFill>
                <a:latin typeface="Lucida Sans Unicode" panose="020B0602030504020204" pitchFamily="34" charset="0"/>
                <a:cs typeface="Lucida Sans Unicode" panose="020B0602030504020204" pitchFamily="34" charset="0"/>
              </a:rPr>
              <a:t>Nahal</a:t>
            </a:r>
            <a:r>
              <a:rPr lang="en-US" sz="778" dirty="0">
                <a:solidFill>
                  <a:schemeClr val="tx1"/>
                </a:solidFill>
                <a:latin typeface="Lucida Sans Unicode" panose="020B0602030504020204" pitchFamily="34" charset="0"/>
                <a:cs typeface="Lucida Sans Unicode" panose="020B0602030504020204" pitchFamily="34" charset="0"/>
              </a:rPr>
              <a:t>’ Brigade</a:t>
            </a:r>
            <a:r>
              <a:rPr lang="en-US" sz="778" dirty="0">
                <a:solidFill>
                  <a:schemeClr val="tx1"/>
                </a:solidFill>
                <a:latin typeface="Lucida Sans Unicode" panose="020B0602030504020204" pitchFamily="34" charset="0"/>
                <a:cs typeface="Lucida Sans Unicode" panose="020B0602030504020204" pitchFamily="34" charset="0"/>
              </a:rPr>
              <a:t>. </a:t>
            </a:r>
            <a:r>
              <a:rPr lang="en-US" sz="778" dirty="0">
                <a:solidFill>
                  <a:schemeClr val="tx1"/>
                </a:solidFill>
                <a:latin typeface="Lucida Sans Unicode" panose="020B0602030504020204" pitchFamily="34" charset="0"/>
                <a:cs typeface="Lucida Sans Unicode" panose="020B0602030504020204" pitchFamily="34" charset="0"/>
              </a:rPr>
              <a:t>Various </a:t>
            </a:r>
            <a:r>
              <a:rPr lang="en-US" sz="778" dirty="0">
                <a:solidFill>
                  <a:schemeClr val="tx1"/>
                </a:solidFill>
                <a:latin typeface="Lucida Sans Unicode" panose="020B0602030504020204" pitchFamily="34" charset="0"/>
                <a:cs typeface="Lucida Sans Unicode" panose="020B0602030504020204" pitchFamily="34" charset="0"/>
              </a:rPr>
              <a:t>Command &amp; Staff </a:t>
            </a:r>
            <a:r>
              <a:rPr lang="en-US" sz="778" dirty="0">
                <a:solidFill>
                  <a:schemeClr val="tx1"/>
                </a:solidFill>
                <a:latin typeface="Lucida Sans Unicode" panose="020B0602030504020204" pitchFamily="34" charset="0"/>
                <a:cs typeface="Lucida Sans Unicode" panose="020B0602030504020204" pitchFamily="34" charset="0"/>
              </a:rPr>
              <a:t>Assignments (A2)</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4063065" y="4249637"/>
            <a:ext cx="1041786" cy="77927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M.A in Political Science (Middle East &amp; Africa), Tel Aviv University</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9" name="TextBox 21"/>
          <p:cNvSpPr txBox="1">
            <a:spLocks noChangeArrowheads="1"/>
          </p:cNvSpPr>
          <p:nvPr/>
        </p:nvSpPr>
        <p:spPr bwMode="auto">
          <a:xfrm>
            <a:off x="4043616" y="1709321"/>
            <a:ext cx="2688549" cy="48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rtl="0"/>
            <a:r>
              <a:rPr lang="en-US" sz="855" dirty="0"/>
              <a:t>COL </a:t>
            </a:r>
            <a:r>
              <a:rPr lang="en-US" sz="855" dirty="0" err="1"/>
              <a:t>Erez</a:t>
            </a:r>
            <a:r>
              <a:rPr lang="en-US" sz="855" dirty="0"/>
              <a:t> </a:t>
            </a:r>
            <a:r>
              <a:rPr lang="en-US" sz="855" dirty="0" err="1"/>
              <a:t>Askal</a:t>
            </a:r>
            <a:r>
              <a:rPr lang="en-US" sz="855" dirty="0"/>
              <a:t> was born in 1977.</a:t>
            </a:r>
          </a:p>
          <a:p>
            <a:pPr rtl="0"/>
            <a:r>
              <a:rPr lang="en-US" sz="855" dirty="0"/>
              <a:t>COL </a:t>
            </a:r>
            <a:r>
              <a:rPr lang="en-US" sz="855" dirty="0" err="1"/>
              <a:t>Askal</a:t>
            </a:r>
            <a:r>
              <a:rPr lang="en-US" sz="855" dirty="0"/>
              <a:t> is married and a father of four.  </a:t>
            </a:r>
          </a:p>
          <a:p>
            <a:pPr rtl="0"/>
            <a:r>
              <a:rPr lang="en-US" sz="855" dirty="0"/>
              <a:t>He currently resides in Beit </a:t>
            </a:r>
            <a:r>
              <a:rPr lang="en-US" sz="855" dirty="0" err="1"/>
              <a:t>Gamliel</a:t>
            </a:r>
            <a:r>
              <a:rPr lang="en-US" sz="855" dirty="0"/>
              <a:t>. </a:t>
            </a:r>
          </a:p>
        </p:txBody>
      </p:sp>
      <p:pic>
        <p:nvPicPr>
          <p:cNvPr id="46" name="Picture 13" descr="A close up of a logo&#10;&#10;Description generated with very high confidenc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2494" y="3353407"/>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18"/>
          <p:cNvSpPr txBox="1">
            <a:spLocks noChangeArrowheads="1"/>
          </p:cNvSpPr>
          <p:nvPr/>
        </p:nvSpPr>
        <p:spPr bwMode="auto">
          <a:xfrm>
            <a:off x="3051217" y="3571020"/>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cxnSp>
        <p:nvCxnSpPr>
          <p:cNvPr id="40" name="AutoShape 26"/>
          <p:cNvCxnSpPr>
            <a:cxnSpLocks noChangeShapeType="1"/>
          </p:cNvCxnSpPr>
          <p:nvPr/>
        </p:nvCxnSpPr>
        <p:spPr bwMode="auto">
          <a:xfrm>
            <a:off x="2453715" y="4094994"/>
            <a:ext cx="2727262"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42" name="Oval 25"/>
          <p:cNvSpPr>
            <a:spLocks noChangeArrowheads="1"/>
          </p:cNvSpPr>
          <p:nvPr/>
        </p:nvSpPr>
        <p:spPr bwMode="auto">
          <a:xfrm>
            <a:off x="4545905" y="4043083"/>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9" name="Oval 25"/>
          <p:cNvSpPr>
            <a:spLocks noChangeArrowheads="1"/>
          </p:cNvSpPr>
          <p:nvPr/>
        </p:nvSpPr>
        <p:spPr bwMode="auto">
          <a:xfrm>
            <a:off x="3145701" y="4051793"/>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pic>
        <p:nvPicPr>
          <p:cNvPr id="51" name="תמונה 4"/>
          <p:cNvPicPr>
            <a:picLocks noChangeAspect="1"/>
          </p:cNvPicPr>
          <p:nvPr/>
        </p:nvPicPr>
        <p:blipFill>
          <a:blip r:embed="rId6" cstate="print">
            <a:extLst>
              <a:ext uri="{BEBA8EAE-BF5A-486C-A8C5-ECC9F3942E4B}">
                <a14:imgProps xmlns:a14="http://schemas.microsoft.com/office/drawing/2010/main">
                  <a14:imgLayer r:embed="rId7">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57" name="Picture 56">
            <a:extLst>
              <a:ext uri="{FF2B5EF4-FFF2-40B4-BE49-F238E27FC236}">
                <a16:creationId xmlns:a16="http://schemas.microsoft.com/office/drawing/2014/main" xmlns="" id="{7BE30D69-F077-4356-9233-9151B0132D76}"/>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60"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pic>
        <p:nvPicPr>
          <p:cNvPr id="61" name="Picture 60"/>
          <p:cNvPicPr>
            <a:picLocks noChangeAspect="1"/>
          </p:cNvPicPr>
          <p:nvPr/>
        </p:nvPicPr>
        <p:blipFill rotWithShape="1">
          <a:blip r:embed="rId9"/>
          <a:srcRect l="47839" t="17719" r="46845" b="74898"/>
          <a:stretch/>
        </p:blipFill>
        <p:spPr>
          <a:xfrm>
            <a:off x="3160842" y="2136110"/>
            <a:ext cx="1230968" cy="13677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1542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67525" y="2999462"/>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792451" y="884172"/>
            <a:ext cx="13915" cy="2602952"/>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2949306009"/>
              </p:ext>
            </p:extLst>
          </p:nvPr>
        </p:nvGraphicFramePr>
        <p:xfrm>
          <a:off x="2542797" y="4196957"/>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1992637130"/>
              </p:ext>
            </p:extLst>
          </p:nvPr>
        </p:nvGraphicFramePr>
        <p:xfrm>
          <a:off x="2219298" y="4040738"/>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1989-2010</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1029549" y="82642"/>
            <a:ext cx="5608338" cy="1222771"/>
          </a:xfrm>
          <a:prstGeom prst="rect">
            <a:avLst/>
          </a:prstGeom>
        </p:spPr>
        <p:txBody>
          <a:bodyPr wrap="square">
            <a:spAutoFit/>
          </a:bodyPr>
          <a:lstStyle/>
          <a:p>
            <a:pPr algn="ctr" rtl="0">
              <a:lnSpc>
                <a:spcPct val="115000"/>
              </a:lnSpc>
              <a:spcAft>
                <a:spcPts val="0"/>
              </a:spcAft>
            </a:pPr>
            <a:r>
              <a:rPr lang="en-US" sz="1553" b="1" dirty="0">
                <a:latin typeface="Lucida Sans Unicode" panose="020B0602030504020204" pitchFamily="34" charset="0"/>
                <a:cs typeface="Lucida Sans Unicode" panose="020B0602030504020204" pitchFamily="34" charset="0"/>
              </a:rPr>
              <a:t>COL Gil </a:t>
            </a:r>
            <a:r>
              <a:rPr lang="en-US" sz="1553" b="1" dirty="0" err="1">
                <a:latin typeface="Lucida Sans Unicode" panose="020B0602030504020204" pitchFamily="34" charset="0"/>
                <a:cs typeface="Lucida Sans Unicode" panose="020B0602030504020204" pitchFamily="34" charset="0"/>
              </a:rPr>
              <a:t>Pinchas</a:t>
            </a:r>
            <a:endParaRPr lang="en-US" sz="1553" b="1" dirty="0">
              <a:latin typeface="Lucida Sans Unicode" panose="020B0602030504020204" pitchFamily="34" charset="0"/>
              <a:cs typeface="Lucida Sans Unicode" panose="020B0602030504020204" pitchFamily="34" charset="0"/>
            </a:endParaRPr>
          </a:p>
          <a:p>
            <a:pPr algn="ctr" rtl="0">
              <a:lnSpc>
                <a:spcPct val="115000"/>
              </a:lnSpc>
              <a:spcAft>
                <a:spcPts val="0"/>
              </a:spcAft>
            </a:pPr>
            <a:r>
              <a:rPr lang="en-US" sz="1450" dirty="0">
                <a:latin typeface="Lucida Sans Unicode" panose="020B0602030504020204" pitchFamily="34" charset="0"/>
                <a:cs typeface="Lucida Sans Unicode" panose="020B0602030504020204" pitchFamily="34" charset="0"/>
              </a:rPr>
              <a:t>Designated to the head of </a:t>
            </a:r>
            <a:r>
              <a:rPr lang="en-US" sz="1450" dirty="0" smtClean="0">
                <a:latin typeface="Lucida Sans Unicode" panose="020B0602030504020204" pitchFamily="34" charset="0"/>
                <a:cs typeface="Lucida Sans Unicode" panose="020B0602030504020204" pitchFamily="34" charset="0"/>
              </a:rPr>
              <a:t>IMOD </a:t>
            </a:r>
            <a:r>
              <a:rPr lang="en-US" sz="1450" dirty="0">
                <a:latin typeface="Lucida Sans Unicode" panose="020B0602030504020204" pitchFamily="34" charset="0"/>
                <a:cs typeface="Lucida Sans Unicode" panose="020B0602030504020204" pitchFamily="34" charset="0"/>
              </a:rPr>
              <a:t>Budget Directorate &amp; The Office of the Financial Advisor to IDF CHOD</a:t>
            </a:r>
            <a:endParaRPr lang="en-US" sz="1450" dirty="0">
              <a:latin typeface="Lucida Sans Unicode" panose="020B0602030504020204" pitchFamily="34" charset="0"/>
              <a:cs typeface="Lucida Sans Unicode" panose="020B0602030504020204" pitchFamily="34" charset="0"/>
            </a:endParaRPr>
          </a:p>
          <a:p>
            <a:pPr algn="ctr" rtl="0">
              <a:lnSpc>
                <a:spcPct val="115000"/>
              </a:lnSpc>
              <a:spcAft>
                <a:spcPts val="0"/>
              </a:spcAft>
            </a:pPr>
            <a:endParaRPr lang="he-IL" sz="2000" dirty="0">
              <a:solidFill>
                <a:srgbClr val="FF0000"/>
              </a:solidFill>
              <a:latin typeface="Lucida Sans Unicode" panose="020B0602030504020204" pitchFamily="34" charset="0"/>
              <a:ea typeface="Times New Roman" panose="02020603050405020304" pitchFamily="18" charset="0"/>
              <a:cs typeface="Lucida Sans Unicode" panose="020B0602030504020204" pitchFamily="34" charset="0"/>
            </a:endParaRPr>
          </a:p>
        </p:txBody>
      </p:sp>
      <p:sp>
        <p:nvSpPr>
          <p:cNvPr id="41" name="Rectangle 8">
            <a:extLst>
              <a:ext uri="{FF2B5EF4-FFF2-40B4-BE49-F238E27FC236}"/>
            </a:extLst>
          </p:cNvPr>
          <p:cNvSpPr/>
          <p:nvPr/>
        </p:nvSpPr>
        <p:spPr>
          <a:xfrm>
            <a:off x="1369605" y="2219825"/>
            <a:ext cx="1231469" cy="60742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Macroeconomics and Research Branch</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37" name="Rectangle 8">
            <a:extLst>
              <a:ext uri="{FF2B5EF4-FFF2-40B4-BE49-F238E27FC236}"/>
            </a:extLst>
          </p:cNvPr>
          <p:cNvSpPr/>
          <p:nvPr/>
        </p:nvSpPr>
        <p:spPr>
          <a:xfrm>
            <a:off x="2180875" y="4205292"/>
            <a:ext cx="1012804" cy="78820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spcBef>
                <a:spcPts val="0"/>
              </a:spcBef>
              <a:spcAft>
                <a:spcPts val="0"/>
              </a:spcAft>
            </a:pPr>
            <a:r>
              <a:rPr lang="en-US" sz="778" dirty="0">
                <a:solidFill>
                  <a:schemeClr val="tx1"/>
                </a:solidFill>
                <a:latin typeface="Lucida Sans Unicode" panose="020B0602030504020204" pitchFamily="34" charset="0"/>
                <a:cs typeface="Lucida Sans Unicode" panose="020B0602030504020204" pitchFamily="34" charset="0"/>
              </a:rPr>
              <a:t>B.A in Economics &amp; Management, </a:t>
            </a:r>
            <a:r>
              <a:rPr lang="en-US" sz="778" dirty="0">
                <a:solidFill>
                  <a:schemeClr val="tx1"/>
                </a:solidFill>
                <a:latin typeface="Lucida Sans Unicode" panose="020B0602030504020204" pitchFamily="34" charset="0"/>
                <a:cs typeface="Lucida Sans Unicode" panose="020B0602030504020204" pitchFamily="34" charset="0"/>
              </a:rPr>
              <a:t>University of Haifa</a:t>
            </a:r>
          </a:p>
        </p:txBody>
      </p:sp>
      <p:sp>
        <p:nvSpPr>
          <p:cNvPr id="52" name="Text Box 43"/>
          <p:cNvSpPr txBox="1">
            <a:spLocks noChangeArrowheads="1"/>
          </p:cNvSpPr>
          <p:nvPr/>
        </p:nvSpPr>
        <p:spPr bwMode="auto">
          <a:xfrm>
            <a:off x="1609031" y="199066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2015-2017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2018-</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576258" y="1283139"/>
            <a:ext cx="1077788" cy="63711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855" dirty="0">
                <a:solidFill>
                  <a:schemeClr val="tx1"/>
                </a:solidFill>
                <a:latin typeface="Lucida Sans Unicode" panose="020B0602030504020204" pitchFamily="34" charset="0"/>
                <a:cs typeface="Lucida Sans Unicode" panose="020B0602030504020204" pitchFamily="34" charset="0"/>
              </a:rPr>
              <a:t>Head of Planning Department</a:t>
            </a:r>
            <a:endParaRPr lang="en-US"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57319" y="1404633"/>
            <a:ext cx="1044636" cy="53432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Various Economic </a:t>
            </a:r>
            <a:r>
              <a:rPr lang="en-US" sz="778" dirty="0">
                <a:solidFill>
                  <a:schemeClr val="tx1"/>
                </a:solidFill>
                <a:latin typeface="Lucida Sans Unicode" panose="020B0602030504020204" pitchFamily="34" charset="0"/>
                <a:cs typeface="Lucida Sans Unicode" panose="020B0602030504020204" pitchFamily="34" charset="0"/>
              </a:rPr>
              <a:t>&amp; Staff Assignments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3309520" y="4203672"/>
            <a:ext cx="993692" cy="78982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M.B.A, </a:t>
            </a:r>
            <a:r>
              <a:rPr lang="en-US" sz="778" dirty="0" err="1">
                <a:solidFill>
                  <a:schemeClr val="tx1"/>
                </a:solidFill>
                <a:latin typeface="Lucida Sans Unicode" panose="020B0602030504020204" pitchFamily="34" charset="0"/>
                <a:cs typeface="Lucida Sans Unicode" panose="020B0602030504020204" pitchFamily="34" charset="0"/>
              </a:rPr>
              <a:t>Technion</a:t>
            </a:r>
            <a:r>
              <a:rPr lang="en-US" sz="778" dirty="0">
                <a:solidFill>
                  <a:schemeClr val="tx1"/>
                </a:solidFill>
                <a:latin typeface="Lucida Sans Unicode" panose="020B0602030504020204" pitchFamily="34" charset="0"/>
                <a:cs typeface="Lucida Sans Unicode" panose="020B0602030504020204" pitchFamily="34" charset="0"/>
              </a:rPr>
              <a:t>, Israel Institute of Technology, high Tech Firms Management</a:t>
            </a:r>
          </a:p>
        </p:txBody>
      </p:sp>
      <p:sp>
        <p:nvSpPr>
          <p:cNvPr id="59" name="TextBox 21"/>
          <p:cNvSpPr txBox="1">
            <a:spLocks noChangeArrowheads="1"/>
          </p:cNvSpPr>
          <p:nvPr/>
        </p:nvSpPr>
        <p:spPr bwMode="auto">
          <a:xfrm>
            <a:off x="4043616" y="1709321"/>
            <a:ext cx="259427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rtl="0"/>
            <a:r>
              <a:rPr lang="en-US" sz="855" dirty="0"/>
              <a:t>COL Gil </a:t>
            </a:r>
            <a:r>
              <a:rPr lang="en-US" sz="855" dirty="0" err="1"/>
              <a:t>Pinchas</a:t>
            </a:r>
            <a:r>
              <a:rPr lang="en-US" sz="855" dirty="0"/>
              <a:t> was born in 1980.</a:t>
            </a:r>
          </a:p>
          <a:p>
            <a:pPr rtl="0"/>
            <a:r>
              <a:rPr lang="en-US" sz="855" dirty="0"/>
              <a:t>Married to Daphne and currently Resides in Tel - Aviv </a:t>
            </a:r>
            <a:endParaRPr lang="en-US" sz="855" dirty="0"/>
          </a:p>
          <a:p>
            <a:pPr rtl="0"/>
            <a:endParaRPr lang="en-US" sz="855" dirty="0"/>
          </a:p>
        </p:txBody>
      </p:sp>
      <p:sp>
        <p:nvSpPr>
          <p:cNvPr id="42" name="Rectangle 8">
            <a:extLst>
              <a:ext uri="{FF2B5EF4-FFF2-40B4-BE49-F238E27FC236}"/>
            </a:extLst>
          </p:cNvPr>
          <p:cNvSpPr/>
          <p:nvPr/>
        </p:nvSpPr>
        <p:spPr>
          <a:xfrm>
            <a:off x="4476162" y="4203672"/>
            <a:ext cx="862603" cy="78982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err="1">
                <a:solidFill>
                  <a:schemeClr val="tx1"/>
                </a:solidFill>
                <a:latin typeface="Lucida Sans Unicode" panose="020B0602030504020204" pitchFamily="34" charset="0"/>
                <a:cs typeface="Lucida Sans Unicode" panose="020B0602030504020204" pitchFamily="34" charset="0"/>
              </a:rPr>
              <a:t>P.h.D</a:t>
            </a:r>
            <a:r>
              <a:rPr lang="en-US" sz="778" dirty="0">
                <a:solidFill>
                  <a:schemeClr val="tx1"/>
                </a:solidFill>
                <a:latin typeface="Lucida Sans Unicode" panose="020B0602030504020204" pitchFamily="34" charset="0"/>
                <a:cs typeface="Lucida Sans Unicode" panose="020B0602030504020204" pitchFamily="34" charset="0"/>
              </a:rPr>
              <a:t>, Strategy,  Tel-Aviv University</a:t>
            </a:r>
          </a:p>
        </p:txBody>
      </p:sp>
      <p:pic>
        <p:nvPicPr>
          <p:cNvPr id="48" name="An object" descr="An ob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5234" y="2198818"/>
            <a:ext cx="1320928" cy="13333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9" name="Picture 13" descr="A close up of a logo&#10;&#10;Description generated with very high confiden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pic>
        <p:nvPicPr>
          <p:cNvPr id="60" name="תמונה 4"/>
          <p:cNvPicPr>
            <a:picLocks noChangeAspect="1"/>
          </p:cNvPicPr>
          <p:nvPr/>
        </p:nvPicPr>
        <p:blipFill>
          <a:blip r:embed="rId7" cstate="print">
            <a:extLst>
              <a:ext uri="{BEBA8EAE-BF5A-486C-A8C5-ECC9F3942E4B}">
                <a14:imgProps xmlns:a14="http://schemas.microsoft.com/office/drawing/2010/main">
                  <a14:imgLayer r:embed="rId8">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61" name="Picture 60">
            <a:extLst>
              <a:ext uri="{FF2B5EF4-FFF2-40B4-BE49-F238E27FC236}">
                <a16:creationId xmlns:a16="http://schemas.microsoft.com/office/drawing/2014/main" xmlns="" id="{7BE30D69-F077-4356-9233-9151B0132D7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62"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cxnSp>
        <p:nvCxnSpPr>
          <p:cNvPr id="63" name="AutoShape 26"/>
          <p:cNvCxnSpPr>
            <a:cxnSpLocks noChangeShapeType="1"/>
          </p:cNvCxnSpPr>
          <p:nvPr/>
        </p:nvCxnSpPr>
        <p:spPr bwMode="auto">
          <a:xfrm>
            <a:off x="2376452" y="4060048"/>
            <a:ext cx="2727262"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64" name="Oval 25"/>
          <p:cNvSpPr>
            <a:spLocks noChangeArrowheads="1"/>
          </p:cNvSpPr>
          <p:nvPr/>
        </p:nvSpPr>
        <p:spPr bwMode="auto">
          <a:xfrm>
            <a:off x="3733005" y="4005716"/>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5" name="Oval 25"/>
          <p:cNvSpPr>
            <a:spLocks noChangeArrowheads="1"/>
          </p:cNvSpPr>
          <p:nvPr/>
        </p:nvSpPr>
        <p:spPr bwMode="auto">
          <a:xfrm>
            <a:off x="4877999" y="4008140"/>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6" name="Oval 25"/>
          <p:cNvSpPr>
            <a:spLocks noChangeArrowheads="1"/>
          </p:cNvSpPr>
          <p:nvPr/>
        </p:nvSpPr>
        <p:spPr bwMode="auto">
          <a:xfrm>
            <a:off x="2714327" y="4008792"/>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Tree>
    <p:extLst>
      <p:ext uri="{BB962C8B-B14F-4D97-AF65-F5344CB8AC3E}">
        <p14:creationId xmlns:p14="http://schemas.microsoft.com/office/powerpoint/2010/main" val="3986448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37836" y="2999462"/>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851845" y="881636"/>
            <a:ext cx="0" cy="2598792"/>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3613964217"/>
              </p:ext>
            </p:extLst>
          </p:nvPr>
        </p:nvGraphicFramePr>
        <p:xfrm>
          <a:off x="2554735" y="4180276"/>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3891628451"/>
              </p:ext>
            </p:extLst>
          </p:nvPr>
        </p:nvGraphicFramePr>
        <p:xfrm>
          <a:off x="2231237" y="4024058"/>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smtClean="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1994-2011</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1029549" y="82644"/>
            <a:ext cx="5537858" cy="685701"/>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Dr. COL </a:t>
            </a:r>
            <a:r>
              <a:rPr lang="en-US" sz="1553" b="1" dirty="0" err="1">
                <a:latin typeface="Lucida Sans Unicode" panose="020B0602030504020204" pitchFamily="34" charset="0"/>
                <a:cs typeface="Lucida Sans Unicode" panose="020B0602030504020204" pitchFamily="34" charset="0"/>
              </a:rPr>
              <a:t>Hadas</a:t>
            </a:r>
            <a:r>
              <a:rPr lang="en-US" sz="1553" b="1" dirty="0">
                <a:latin typeface="Lucida Sans Unicode" panose="020B0602030504020204" pitchFamily="34" charset="0"/>
                <a:cs typeface="Lucida Sans Unicode" panose="020B0602030504020204" pitchFamily="34" charset="0"/>
              </a:rPr>
              <a:t> </a:t>
            </a:r>
            <a:r>
              <a:rPr lang="en-US" sz="1553" b="1" dirty="0" err="1">
                <a:latin typeface="Lucida Sans Unicode" panose="020B0602030504020204" pitchFamily="34" charset="0"/>
                <a:cs typeface="Lucida Sans Unicode" panose="020B0602030504020204" pitchFamily="34" charset="0"/>
              </a:rPr>
              <a:t>Minka</a:t>
            </a:r>
            <a:r>
              <a:rPr lang="en-US" sz="1553" b="1" dirty="0">
                <a:latin typeface="Lucida Sans Unicode" panose="020B0602030504020204" pitchFamily="34" charset="0"/>
                <a:cs typeface="Lucida Sans Unicode" panose="020B0602030504020204" pitchFamily="34" charset="0"/>
              </a:rPr>
              <a:t>-Brand </a:t>
            </a:r>
          </a:p>
          <a:p>
            <a:pPr algn="ctr">
              <a:lnSpc>
                <a:spcPct val="115000"/>
              </a:lnSpc>
              <a:spcAft>
                <a:spcPts val="0"/>
              </a:spcAft>
            </a:pPr>
            <a:r>
              <a:rPr lang="en-US" dirty="0">
                <a:latin typeface="Lucida Sans Unicode" panose="020B0602030504020204" pitchFamily="34" charset="0"/>
                <a:ea typeface="Times New Roman" panose="02020603050405020304" pitchFamily="18" charset="0"/>
                <a:cs typeface="Lucida Sans Unicode" panose="020B0602030504020204" pitchFamily="34" charset="0"/>
              </a:rPr>
              <a:t>Head of IDF Behavioral Sciences Center</a:t>
            </a:r>
            <a:endParaRPr lang="he-IL" dirty="0">
              <a:latin typeface="Lucida Sans Unicode" panose="020B0602030504020204" pitchFamily="34" charset="0"/>
              <a:ea typeface="Times New Roman" panose="02020603050405020304" pitchFamily="18" charset="0"/>
              <a:cs typeface="Lucida Sans Unicode" panose="020B0602030504020204" pitchFamily="34" charset="0"/>
            </a:endParaRPr>
          </a:p>
        </p:txBody>
      </p:sp>
      <p:sp>
        <p:nvSpPr>
          <p:cNvPr id="41" name="Rectangle 8">
            <a:extLst>
              <a:ext uri="{FF2B5EF4-FFF2-40B4-BE49-F238E27FC236}"/>
            </a:extLst>
          </p:cNvPr>
          <p:cNvSpPr/>
          <p:nvPr/>
        </p:nvSpPr>
        <p:spPr>
          <a:xfrm>
            <a:off x="1831657" y="2272343"/>
            <a:ext cx="1231469" cy="60742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lnSpc>
                <a:spcPct val="115000"/>
              </a:lnSpc>
              <a:spcAft>
                <a:spcPts val="0"/>
              </a:spcAft>
            </a:pPr>
            <a:r>
              <a:rPr lang="en-US" sz="855" dirty="0">
                <a:latin typeface="Lucida Sans Unicode" panose="020B0602030504020204" pitchFamily="34" charset="0"/>
                <a:ea typeface="Times New Roman" panose="02020603050405020304" pitchFamily="18" charset="0"/>
                <a:cs typeface="Lucida Sans Unicode" panose="020B0602030504020204" pitchFamily="34" charset="0"/>
              </a:rPr>
              <a:t>Head </a:t>
            </a:r>
            <a:r>
              <a:rPr lang="en-US" sz="855" dirty="0">
                <a:latin typeface="Lucida Sans Unicode" panose="020B0602030504020204" pitchFamily="34" charset="0"/>
                <a:ea typeface="Times New Roman" panose="02020603050405020304" pitchFamily="18" charset="0"/>
                <a:cs typeface="Lucida Sans Unicode" panose="020B0602030504020204" pitchFamily="34" charset="0"/>
              </a:rPr>
              <a:t>of Behavioral Sciences, </a:t>
            </a:r>
            <a:r>
              <a:rPr lang="en-US" sz="855" dirty="0">
                <a:latin typeface="Lucida Sans Unicode" panose="020B0602030504020204" pitchFamily="34" charset="0"/>
                <a:ea typeface="Times New Roman" panose="02020603050405020304" pitchFamily="18" charset="0"/>
                <a:cs typeface="Lucida Sans Unicode" panose="020B0602030504020204" pitchFamily="34" charset="0"/>
              </a:rPr>
              <a:t>J-2 </a:t>
            </a:r>
            <a:endParaRPr lang="he-IL" sz="855" dirty="0">
              <a:latin typeface="Lucida Sans Unicode" panose="020B0602030504020204" pitchFamily="34" charset="0"/>
              <a:ea typeface="Times New Roman" panose="02020603050405020304" pitchFamily="18" charset="0"/>
              <a:cs typeface="Lucida Sans Unicode" panose="020B0602030504020204" pitchFamily="34" charset="0"/>
            </a:endParaRPr>
          </a:p>
        </p:txBody>
      </p:sp>
      <p:sp>
        <p:nvSpPr>
          <p:cNvPr id="37" name="Rectangle 8">
            <a:extLst>
              <a:ext uri="{FF2B5EF4-FFF2-40B4-BE49-F238E27FC236}"/>
            </a:extLst>
          </p:cNvPr>
          <p:cNvSpPr/>
          <p:nvPr/>
        </p:nvSpPr>
        <p:spPr>
          <a:xfrm>
            <a:off x="2232813" y="4182038"/>
            <a:ext cx="1230831" cy="77333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M.A </a:t>
            </a:r>
            <a:r>
              <a:rPr lang="en-US" sz="778" dirty="0" smtClean="0">
                <a:solidFill>
                  <a:schemeClr val="tx1"/>
                </a:solidFill>
                <a:latin typeface="Lucida Sans Unicode" panose="020B0602030504020204" pitchFamily="34" charset="0"/>
                <a:cs typeface="Lucida Sans Unicode" panose="020B0602030504020204" pitchFamily="34" charset="0"/>
              </a:rPr>
              <a:t>in Labor </a:t>
            </a:r>
            <a:r>
              <a:rPr lang="en-US" sz="778" dirty="0">
                <a:solidFill>
                  <a:schemeClr val="tx1"/>
                </a:solidFill>
                <a:latin typeface="Lucida Sans Unicode" panose="020B0602030504020204" pitchFamily="34" charset="0"/>
                <a:cs typeface="Lucida Sans Unicode" panose="020B0602030504020204" pitchFamily="34" charset="0"/>
              </a:rPr>
              <a:t>Studies </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2011-2015</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2015-2017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587159" y="1284938"/>
            <a:ext cx="990400" cy="63711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lnSpc>
                <a:spcPct val="115000"/>
              </a:lnSpc>
              <a:spcAft>
                <a:spcPts val="0"/>
              </a:spcAft>
            </a:pPr>
            <a:r>
              <a:rPr lang="en-US" sz="855" dirty="0">
                <a:latin typeface="Lucida Sans Unicode" panose="020B0602030504020204" pitchFamily="34" charset="0"/>
                <a:ea typeface="Times New Roman" panose="02020603050405020304" pitchFamily="18" charset="0"/>
                <a:cs typeface="Lucida Sans Unicode" panose="020B0602030504020204" pitchFamily="34" charset="0"/>
              </a:rPr>
              <a:t>Head of </a:t>
            </a:r>
            <a:r>
              <a:rPr lang="en-US" sz="855" dirty="0">
                <a:latin typeface="Lucida Sans Unicode" panose="020B0602030504020204" pitchFamily="34" charset="0"/>
                <a:ea typeface="Times New Roman" panose="02020603050405020304" pitchFamily="18" charset="0"/>
                <a:cs typeface="Lucida Sans Unicode" panose="020B0602030504020204" pitchFamily="34" charset="0"/>
              </a:rPr>
              <a:t>IDF </a:t>
            </a:r>
            <a:r>
              <a:rPr lang="en-US" sz="855" dirty="0">
                <a:latin typeface="Lucida Sans Unicode" panose="020B0602030504020204" pitchFamily="34" charset="0"/>
                <a:ea typeface="Times New Roman" panose="02020603050405020304" pitchFamily="18" charset="0"/>
                <a:cs typeface="Lucida Sans Unicode" panose="020B0602030504020204" pitchFamily="34" charset="0"/>
              </a:rPr>
              <a:t>Behavioral </a:t>
            </a:r>
            <a:r>
              <a:rPr lang="en-US" sz="855" dirty="0">
                <a:latin typeface="Lucida Sans Unicode" panose="020B0602030504020204" pitchFamily="34" charset="0"/>
                <a:ea typeface="Times New Roman" panose="02020603050405020304" pitchFamily="18" charset="0"/>
                <a:cs typeface="Lucida Sans Unicode" panose="020B0602030504020204" pitchFamily="34" charset="0"/>
              </a:rPr>
              <a:t>Sciences </a:t>
            </a:r>
            <a:r>
              <a:rPr lang="en-US" sz="855" dirty="0">
                <a:latin typeface="Lucida Sans Unicode" panose="020B0602030504020204" pitchFamily="34" charset="0"/>
                <a:ea typeface="Times New Roman" panose="02020603050405020304" pitchFamily="18" charset="0"/>
                <a:cs typeface="Lucida Sans Unicode" panose="020B0602030504020204" pitchFamily="34" charset="0"/>
              </a:rPr>
              <a:t>Center</a:t>
            </a:r>
            <a:endParaRPr lang="he-IL" sz="855" dirty="0">
              <a:latin typeface="Lucida Sans Unicode" panose="020B0602030504020204" pitchFamily="34" charset="0"/>
              <a:ea typeface="Times New Roman" panose="02020603050405020304" pitchFamily="18" charset="0"/>
              <a:cs typeface="Lucida Sans Unicode" panose="020B0602030504020204" pitchFamily="34" charset="0"/>
            </a:endParaRPr>
          </a:p>
        </p:txBody>
      </p:sp>
      <p:sp>
        <p:nvSpPr>
          <p:cNvPr id="55" name="Rectangle 8">
            <a:extLst>
              <a:ext uri="{FF2B5EF4-FFF2-40B4-BE49-F238E27FC236}"/>
            </a:extLst>
          </p:cNvPr>
          <p:cNvSpPr/>
          <p:nvPr/>
        </p:nvSpPr>
        <p:spPr>
          <a:xfrm>
            <a:off x="1016042" y="1284941"/>
            <a:ext cx="1206584" cy="63458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Organizational Development, 8200 Unit (J-2)</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46973" y="2239475"/>
            <a:ext cx="1053912"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Various field and staff positions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3786011" y="4176095"/>
            <a:ext cx="1447415" cy="77927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PhD, Organizational Sociology, Tel Aviv University</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9" name="TextBox 21"/>
          <p:cNvSpPr txBox="1">
            <a:spLocks noChangeArrowheads="1"/>
          </p:cNvSpPr>
          <p:nvPr/>
        </p:nvSpPr>
        <p:spPr bwMode="auto">
          <a:xfrm>
            <a:off x="4043616" y="1709321"/>
            <a:ext cx="2594271" cy="75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rtl="0"/>
            <a:r>
              <a:rPr lang="en-US" sz="855" dirty="0"/>
              <a:t>Dr. COL </a:t>
            </a:r>
            <a:r>
              <a:rPr lang="en-US" sz="855" dirty="0" err="1"/>
              <a:t>Hadas</a:t>
            </a:r>
            <a:r>
              <a:rPr lang="en-US" sz="855" dirty="0"/>
              <a:t> </a:t>
            </a:r>
            <a:r>
              <a:rPr lang="en-US" sz="855" dirty="0" err="1"/>
              <a:t>Minka</a:t>
            </a:r>
            <a:r>
              <a:rPr lang="en-US" sz="855" dirty="0"/>
              <a:t>-Brand resides in Jerusalem. </a:t>
            </a:r>
          </a:p>
          <a:p>
            <a:pPr rtl="0"/>
            <a:r>
              <a:rPr lang="en-US" sz="855" dirty="0"/>
              <a:t>She is Married and a mother of three. </a:t>
            </a:r>
          </a:p>
          <a:p>
            <a:pPr rtl="0"/>
            <a:endParaRPr lang="en-US" sz="855" dirty="0"/>
          </a:p>
          <a:p>
            <a:pPr rtl="0"/>
            <a:endParaRPr lang="en-US" sz="855" dirty="0"/>
          </a:p>
        </p:txBody>
      </p:sp>
      <p:pic>
        <p:nvPicPr>
          <p:cNvPr id="3" name="Picture 2"/>
          <p:cNvPicPr>
            <a:picLocks noChangeAspect="1"/>
          </p:cNvPicPr>
          <p:nvPr/>
        </p:nvPicPr>
        <p:blipFill>
          <a:blip r:embed="rId5"/>
          <a:stretch>
            <a:fillRect/>
          </a:stretch>
        </p:blipFill>
        <p:spPr>
          <a:xfrm>
            <a:off x="3129113" y="2210280"/>
            <a:ext cx="1313792" cy="1350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Picture 13" descr="A close up of a logo&#10;&#10;Description generated with very high confiden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cxnSp>
        <p:nvCxnSpPr>
          <p:cNvPr id="35" name="AutoShape 26"/>
          <p:cNvCxnSpPr>
            <a:cxnSpLocks noChangeShapeType="1"/>
          </p:cNvCxnSpPr>
          <p:nvPr/>
        </p:nvCxnSpPr>
        <p:spPr bwMode="auto">
          <a:xfrm>
            <a:off x="2422379" y="4056394"/>
            <a:ext cx="2727262"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40" name="Oval 25"/>
          <p:cNvSpPr>
            <a:spLocks noChangeArrowheads="1"/>
          </p:cNvSpPr>
          <p:nvPr/>
        </p:nvSpPr>
        <p:spPr bwMode="auto">
          <a:xfrm>
            <a:off x="4475788" y="3998475"/>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6" name="Oval 25"/>
          <p:cNvSpPr>
            <a:spLocks noChangeArrowheads="1"/>
          </p:cNvSpPr>
          <p:nvPr/>
        </p:nvSpPr>
        <p:spPr bwMode="auto">
          <a:xfrm>
            <a:off x="2805616" y="4003374"/>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pic>
        <p:nvPicPr>
          <p:cNvPr id="47" name="תמונה 4"/>
          <p:cNvPicPr>
            <a:picLocks noChangeAspect="1"/>
          </p:cNvPicPr>
          <p:nvPr/>
        </p:nvPicPr>
        <p:blipFill>
          <a:blip r:embed="rId7" cstate="print">
            <a:extLst>
              <a:ext uri="{BEBA8EAE-BF5A-486C-A8C5-ECC9F3942E4B}">
                <a14:imgProps xmlns:a14="http://schemas.microsoft.com/office/drawing/2010/main">
                  <a14:imgLayer r:embed="rId8">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48" name="Picture 47">
            <a:extLst>
              <a:ext uri="{FF2B5EF4-FFF2-40B4-BE49-F238E27FC236}">
                <a16:creationId xmlns:a16="http://schemas.microsoft.com/office/drawing/2014/main" xmlns="" id="{7BE30D69-F077-4356-9233-9151B0132D7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49"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3006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37693" y="2999462"/>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851845" y="934952"/>
            <a:ext cx="0" cy="2720562"/>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755282888"/>
              </p:ext>
            </p:extLst>
          </p:nvPr>
        </p:nvGraphicFramePr>
        <p:xfrm>
          <a:off x="2395279" y="4256703"/>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4152515905"/>
              </p:ext>
            </p:extLst>
          </p:nvPr>
        </p:nvGraphicFramePr>
        <p:xfrm>
          <a:off x="2071780" y="4100487"/>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2010-2013</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1029549" y="82644"/>
            <a:ext cx="5537858" cy="685701"/>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MAJ </a:t>
            </a:r>
            <a:r>
              <a:rPr lang="en-US" sz="1553" b="1" dirty="0" err="1">
                <a:latin typeface="Lucida Sans Unicode" panose="020B0602030504020204" pitchFamily="34" charset="0"/>
                <a:cs typeface="Lucida Sans Unicode" panose="020B0602030504020204" pitchFamily="34" charset="0"/>
              </a:rPr>
              <a:t>Benzi</a:t>
            </a:r>
            <a:r>
              <a:rPr lang="en-US" sz="1553" b="1" dirty="0">
                <a:latin typeface="Lucida Sans Unicode" panose="020B0602030504020204" pitchFamily="34" charset="0"/>
                <a:cs typeface="Lucida Sans Unicode" panose="020B0602030504020204" pitchFamily="34" charset="0"/>
              </a:rPr>
              <a:t> Zimmerman</a:t>
            </a:r>
          </a:p>
          <a:p>
            <a:pPr algn="ctr">
              <a:lnSpc>
                <a:spcPct val="115000"/>
              </a:lnSpc>
              <a:spcAft>
                <a:spcPts val="0"/>
              </a:spcAft>
            </a:pPr>
            <a:r>
              <a:rPr lang="en-US" dirty="0">
                <a:latin typeface="Lucida Sans Unicode" panose="020B0602030504020204" pitchFamily="34" charset="0"/>
                <a:ea typeface="Times New Roman" panose="02020603050405020304" pitchFamily="18" charset="0"/>
                <a:cs typeface="Lucida Sans Unicode" panose="020B0602030504020204" pitchFamily="34" charset="0"/>
              </a:rPr>
              <a:t>Head of J3 International Cooperation Desk </a:t>
            </a:r>
            <a:endParaRPr lang="he-IL" dirty="0">
              <a:latin typeface="Lucida Sans Unicode" panose="020B0602030504020204" pitchFamily="34" charset="0"/>
              <a:ea typeface="Times New Roman" panose="02020603050405020304" pitchFamily="18" charset="0"/>
              <a:cs typeface="Lucida Sans Unicode" panose="020B0602030504020204" pitchFamily="34" charset="0"/>
            </a:endParaRPr>
          </a:p>
        </p:txBody>
      </p:sp>
      <p:sp>
        <p:nvSpPr>
          <p:cNvPr id="41" name="Rectangle 8">
            <a:extLst>
              <a:ext uri="{FF2B5EF4-FFF2-40B4-BE49-F238E27FC236}"/>
            </a:extLst>
          </p:cNvPr>
          <p:cNvSpPr/>
          <p:nvPr/>
        </p:nvSpPr>
        <p:spPr>
          <a:xfrm>
            <a:off x="1831657" y="2272343"/>
            <a:ext cx="1231469" cy="60742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Chief Ops Officer, IDF J5</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37" name="Rectangle 8">
            <a:extLst>
              <a:ext uri="{FF2B5EF4-FFF2-40B4-BE49-F238E27FC236}"/>
            </a:extLst>
          </p:cNvPr>
          <p:cNvSpPr/>
          <p:nvPr/>
        </p:nvSpPr>
        <p:spPr>
          <a:xfrm>
            <a:off x="2266306" y="4241456"/>
            <a:ext cx="1230831" cy="78820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B.A, International Relations, Bar </a:t>
            </a:r>
            <a:r>
              <a:rPr lang="en-US" sz="778" dirty="0" err="1">
                <a:solidFill>
                  <a:schemeClr val="tx1"/>
                </a:solidFill>
                <a:latin typeface="Lucida Sans Unicode" panose="020B0602030504020204" pitchFamily="34" charset="0"/>
                <a:cs typeface="Lucida Sans Unicode" panose="020B0602030504020204" pitchFamily="34" charset="0"/>
              </a:rPr>
              <a:t>Ilan</a:t>
            </a:r>
            <a:r>
              <a:rPr lang="en-US" sz="778" dirty="0">
                <a:solidFill>
                  <a:schemeClr val="tx1"/>
                </a:solidFill>
                <a:latin typeface="Lucida Sans Unicode" panose="020B0602030504020204" pitchFamily="34" charset="0"/>
                <a:cs typeface="Lucida Sans Unicode" panose="020B0602030504020204" pitchFamily="34" charset="0"/>
              </a:rPr>
              <a:t> University</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2013-2015</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2015-2017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2018-</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587159" y="1337052"/>
            <a:ext cx="990400" cy="58499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lnSpc>
                <a:spcPct val="115000"/>
              </a:lnSpc>
              <a:spcAft>
                <a:spcPts val="0"/>
              </a:spcAft>
            </a:pPr>
            <a:r>
              <a:rPr lang="en-US" sz="855" dirty="0">
                <a:latin typeface="Lucida Sans Unicode" panose="020B0602030504020204" pitchFamily="34" charset="0"/>
                <a:ea typeface="Times New Roman" panose="02020603050405020304" pitchFamily="18" charset="0"/>
                <a:cs typeface="Lucida Sans Unicode" panose="020B0602030504020204" pitchFamily="34" charset="0"/>
              </a:rPr>
              <a:t>Head of J3 International Cooperation Desk </a:t>
            </a:r>
            <a:endParaRPr lang="he-IL" sz="855" dirty="0">
              <a:latin typeface="Lucida Sans Unicode" panose="020B0602030504020204" pitchFamily="34" charset="0"/>
              <a:ea typeface="Times New Roman" panose="02020603050405020304" pitchFamily="18" charset="0"/>
              <a:cs typeface="Lucida Sans Unicode" panose="020B0602030504020204" pitchFamily="34" charset="0"/>
            </a:endParaRPr>
          </a:p>
        </p:txBody>
      </p:sp>
      <p:sp>
        <p:nvSpPr>
          <p:cNvPr id="55" name="Rectangle 8">
            <a:extLst>
              <a:ext uri="{FF2B5EF4-FFF2-40B4-BE49-F238E27FC236}"/>
            </a:extLst>
          </p:cNvPr>
          <p:cNvSpPr/>
          <p:nvPr/>
        </p:nvSpPr>
        <p:spPr>
          <a:xfrm>
            <a:off x="1016042" y="1337053"/>
            <a:ext cx="1206584" cy="582468"/>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Desk Officer, Intl. Cooperation Unit</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46973" y="2239475"/>
            <a:ext cx="1053912"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Various field NCO and staff positions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3992692" y="4232181"/>
            <a:ext cx="1228178" cy="80520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M.A, Political Science &amp; Political Communications, IDC</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9" name="TextBox 21"/>
          <p:cNvSpPr txBox="1">
            <a:spLocks noChangeArrowheads="1"/>
          </p:cNvSpPr>
          <p:nvPr/>
        </p:nvSpPr>
        <p:spPr bwMode="auto">
          <a:xfrm>
            <a:off x="4043616" y="1709320"/>
            <a:ext cx="2594271" cy="75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rtl="0"/>
            <a:r>
              <a:rPr lang="en-US" sz="855" dirty="0"/>
              <a:t>MAJ </a:t>
            </a:r>
            <a:r>
              <a:rPr lang="en-US" sz="855" dirty="0" err="1"/>
              <a:t>Benzi</a:t>
            </a:r>
            <a:r>
              <a:rPr lang="en-US" sz="855" dirty="0"/>
              <a:t> Zimmerman resides in Jerusalem, he is married to Samantha and the father of </a:t>
            </a:r>
            <a:r>
              <a:rPr lang="en-US" sz="855" dirty="0" err="1"/>
              <a:t>Cayli</a:t>
            </a:r>
            <a:r>
              <a:rPr lang="en-US" sz="855" dirty="0">
                <a:solidFill>
                  <a:srgbClr val="FF0000"/>
                </a:solidFill>
              </a:rPr>
              <a:t>. </a:t>
            </a:r>
          </a:p>
          <a:p>
            <a:pPr rtl="0"/>
            <a:endParaRPr lang="en-US" sz="855" dirty="0"/>
          </a:p>
          <a:p>
            <a:pPr rtl="0"/>
            <a:endParaRPr lang="en-US" sz="855" dirty="0"/>
          </a:p>
        </p:txBody>
      </p:sp>
      <p:pic>
        <p:nvPicPr>
          <p:cNvPr id="4" name="תמונה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565" y="2214768"/>
            <a:ext cx="1304560" cy="14015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Picture 13" descr="A close up of a logo&#10;&#10;Description generated with very high confiden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cxnSp>
        <p:nvCxnSpPr>
          <p:cNvPr id="35" name="AutoShape 26"/>
          <p:cNvCxnSpPr>
            <a:cxnSpLocks noChangeShapeType="1"/>
          </p:cNvCxnSpPr>
          <p:nvPr/>
        </p:nvCxnSpPr>
        <p:spPr bwMode="auto">
          <a:xfrm>
            <a:off x="2422379" y="4056394"/>
            <a:ext cx="2727262"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38" name="Oval 25"/>
          <p:cNvSpPr>
            <a:spLocks noChangeArrowheads="1"/>
          </p:cNvSpPr>
          <p:nvPr/>
        </p:nvSpPr>
        <p:spPr bwMode="auto">
          <a:xfrm>
            <a:off x="4606781" y="4004488"/>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0" name="Oval 25"/>
          <p:cNvSpPr>
            <a:spLocks noChangeArrowheads="1"/>
          </p:cNvSpPr>
          <p:nvPr/>
        </p:nvSpPr>
        <p:spPr bwMode="auto">
          <a:xfrm>
            <a:off x="2714328" y="4004488"/>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pic>
        <p:nvPicPr>
          <p:cNvPr id="46" name="תמונה 4"/>
          <p:cNvPicPr>
            <a:picLocks noChangeAspect="1"/>
          </p:cNvPicPr>
          <p:nvPr/>
        </p:nvPicPr>
        <p:blipFill>
          <a:blip r:embed="rId7" cstate="print">
            <a:extLst>
              <a:ext uri="{BEBA8EAE-BF5A-486C-A8C5-ECC9F3942E4B}">
                <a14:imgProps xmlns:a14="http://schemas.microsoft.com/office/drawing/2010/main">
                  <a14:imgLayer r:embed="rId8">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47" name="Picture 46">
            <a:extLst>
              <a:ext uri="{FF2B5EF4-FFF2-40B4-BE49-F238E27FC236}">
                <a16:creationId xmlns:a16="http://schemas.microsoft.com/office/drawing/2014/main" xmlns="" id="{7BE30D69-F077-4356-9233-9151B0132D7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48"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3491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5"/>
          <p:cNvGraphicFramePr>
            <a:graphicFrameLocks noGrp="1"/>
          </p:cNvGraphicFramePr>
          <p:nvPr>
            <p:extLst>
              <p:ext uri="{D42A27DB-BD31-4B8C-83A1-F6EECF244321}">
                <p14:modId xmlns:p14="http://schemas.microsoft.com/office/powerpoint/2010/main" val="2884340090"/>
              </p:ext>
            </p:extLst>
          </p:nvPr>
        </p:nvGraphicFramePr>
        <p:xfrm>
          <a:off x="1187549" y="287561"/>
          <a:ext cx="3168352" cy="1268656"/>
        </p:xfrm>
        <a:graphic>
          <a:graphicData uri="http://schemas.openxmlformats.org/drawingml/2006/table">
            <a:tbl>
              <a:tblPr rtl="1" firstRow="1" firstCol="1" lastRow="1" lastCol="1" bandRow="1" bandCol="1">
                <a:tableStyleId>{5C22544A-7EE6-4342-B048-85BDC9FD1C3A}</a:tableStyleId>
              </a:tblPr>
              <a:tblGrid>
                <a:gridCol w="3021515"/>
                <a:gridCol w="146837"/>
              </a:tblGrid>
              <a:tr h="1268656">
                <a:tc>
                  <a:txBody>
                    <a:bodyPr/>
                    <a:lstStyle/>
                    <a:p>
                      <a:pPr algn="l" rtl="0">
                        <a:lnSpc>
                          <a:spcPct val="150000"/>
                        </a:lnSpc>
                        <a:spcBef>
                          <a:spcPts val="300"/>
                        </a:spcBef>
                        <a:spcAft>
                          <a:spcPts val="300"/>
                        </a:spcAft>
                        <a:tabLst>
                          <a:tab pos="2637155" algn="ctr"/>
                          <a:tab pos="5274310" algn="r"/>
                        </a:tabLst>
                      </a:pPr>
                      <a:r>
                        <a:rPr lang="en-US" sz="1300" cap="small" spc="200" dirty="0">
                          <a:solidFill>
                            <a:schemeClr val="tx1"/>
                          </a:solidFill>
                          <a:effectLst/>
                        </a:rPr>
                        <a:t>Israel Defense Forces</a:t>
                      </a:r>
                      <a:endParaRPr lang="en-US" sz="1300" dirty="0">
                        <a:solidFill>
                          <a:schemeClr val="tx1"/>
                        </a:solidFill>
                        <a:effectLst/>
                      </a:endParaRPr>
                    </a:p>
                    <a:p>
                      <a:pPr algn="l" rtl="0">
                        <a:lnSpc>
                          <a:spcPct val="150000"/>
                        </a:lnSpc>
                        <a:spcBef>
                          <a:spcPts val="300"/>
                        </a:spcBef>
                        <a:spcAft>
                          <a:spcPts val="300"/>
                        </a:spcAft>
                        <a:tabLst>
                          <a:tab pos="2637155" algn="ctr"/>
                          <a:tab pos="5274310" algn="r"/>
                        </a:tabLst>
                      </a:pPr>
                      <a:r>
                        <a:rPr lang="en-US" sz="1200" b="0" dirty="0" smtClean="0">
                          <a:solidFill>
                            <a:schemeClr val="tx1"/>
                          </a:solidFill>
                          <a:effectLst/>
                          <a:latin typeface="Heebo" panose="00000500000000000000" pitchFamily="2" charset="-79"/>
                          <a:cs typeface="Heebo" panose="00000500000000000000" pitchFamily="2" charset="-79"/>
                        </a:rPr>
                        <a:t>Commandant,</a:t>
                      </a:r>
                      <a:r>
                        <a:rPr lang="en-US" sz="1200" b="0" baseline="0" dirty="0" smtClean="0">
                          <a:solidFill>
                            <a:schemeClr val="tx1"/>
                          </a:solidFill>
                          <a:effectLst/>
                          <a:latin typeface="Heebo" panose="00000500000000000000" pitchFamily="2" charset="-79"/>
                          <a:cs typeface="Heebo" panose="00000500000000000000" pitchFamily="2" charset="-79"/>
                        </a:rPr>
                        <a:t> </a:t>
                      </a:r>
                      <a:r>
                        <a:rPr lang="en-US" sz="1200" b="0" dirty="0" smtClean="0">
                          <a:solidFill>
                            <a:schemeClr val="tx1"/>
                          </a:solidFill>
                          <a:effectLst/>
                          <a:latin typeface="Heebo" panose="00000500000000000000" pitchFamily="2" charset="-79"/>
                          <a:cs typeface="Heebo" panose="00000500000000000000" pitchFamily="2" charset="-79"/>
                        </a:rPr>
                        <a:t>National </a:t>
                      </a:r>
                      <a:r>
                        <a:rPr lang="en-US" sz="1200" b="0" dirty="0">
                          <a:solidFill>
                            <a:schemeClr val="tx1"/>
                          </a:solidFill>
                          <a:effectLst/>
                          <a:latin typeface="Heebo" panose="00000500000000000000" pitchFamily="2" charset="-79"/>
                          <a:cs typeface="Heebo" panose="00000500000000000000" pitchFamily="2" charset="-79"/>
                        </a:rPr>
                        <a:t>Defense College</a:t>
                      </a:r>
                      <a:endParaRPr lang="en-US" sz="1200" b="0" dirty="0">
                        <a:solidFill>
                          <a:schemeClr val="tx1"/>
                        </a:solidFill>
                        <a:effectLst/>
                        <a:latin typeface="Heebo" panose="00000500000000000000" pitchFamily="2" charset="-79"/>
                        <a:ea typeface="Times New Roman" panose="02020603050405020304" pitchFamily="18" charset="0"/>
                        <a:cs typeface="Heebo" panose="00000500000000000000" pitchFamily="2" charset="-79"/>
                      </a:endParaRPr>
                    </a:p>
                  </a:txBody>
                  <a:tcPr marL="39957" marR="39957" marT="0" marB="0">
                    <a:noFill/>
                  </a:tcPr>
                </a:tc>
                <a:tc>
                  <a:txBody>
                    <a:bodyPr/>
                    <a:lstStyle/>
                    <a:p>
                      <a:pPr algn="l" rtl="0">
                        <a:lnSpc>
                          <a:spcPct val="150000"/>
                        </a:lnSpc>
                        <a:spcBef>
                          <a:spcPts val="300"/>
                        </a:spcBef>
                        <a:spcAft>
                          <a:spcPts val="300"/>
                        </a:spcAft>
                        <a:tabLst>
                          <a:tab pos="2637155" algn="ctr"/>
                          <a:tab pos="5274310" algn="r"/>
                        </a:tabLst>
                      </a:pPr>
                      <a:r>
                        <a:rPr lang="he-IL" sz="1200" dirty="0">
                          <a:solidFill>
                            <a:schemeClr val="tx1"/>
                          </a:solidFill>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39957" marR="39957" marT="0" marB="0">
                    <a:noFill/>
                  </a:tcPr>
                </a:tc>
              </a:tr>
            </a:tbl>
          </a:graphicData>
        </a:graphic>
      </p:graphicFrame>
      <p:pic>
        <p:nvPicPr>
          <p:cNvPr id="5" name="תמונה 4" descr="סמל פום.png"/>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4636" y="140821"/>
            <a:ext cx="839093" cy="923003"/>
          </a:xfrm>
          <a:prstGeom prst="rect">
            <a:avLst/>
          </a:prstGeom>
        </p:spPr>
      </p:pic>
      <p:sp>
        <p:nvSpPr>
          <p:cNvPr id="6" name="מלבן 6"/>
          <p:cNvSpPr/>
          <p:nvPr/>
        </p:nvSpPr>
        <p:spPr>
          <a:xfrm>
            <a:off x="391651" y="1098005"/>
            <a:ext cx="6824626" cy="3675878"/>
          </a:xfrm>
          <a:prstGeom prst="rect">
            <a:avLst/>
          </a:prstGeom>
        </p:spPr>
        <p:txBody>
          <a:bodyPr wrap="square">
            <a:spAutoFit/>
          </a:bodyPr>
          <a:lstStyle/>
          <a:p>
            <a:pPr algn="just" rtl="0">
              <a:lnSpc>
                <a:spcPct val="150000"/>
              </a:lnSpc>
              <a:spcBef>
                <a:spcPts val="175"/>
              </a:spcBef>
              <a:spcAft>
                <a:spcPts val="467"/>
              </a:spcAft>
            </a:pPr>
            <a:r>
              <a:rPr lang="en-US" sz="970" dirty="0">
                <a:latin typeface="Heebo" panose="00000500000000000000" pitchFamily="2" charset="-79"/>
                <a:ea typeface="Calibri" panose="020F0502020204030204" pitchFamily="34" charset="0"/>
                <a:cs typeface="Heebo" panose="00000500000000000000" pitchFamily="2" charset="-79"/>
              </a:rPr>
              <a:t>The IDF and the United States of America share many of the same values and interests on the Regional and Global sphere. </a:t>
            </a:r>
            <a:endParaRPr lang="en-US" sz="970" dirty="0">
              <a:latin typeface="Heebo" panose="00000500000000000000" pitchFamily="2" charset="-79"/>
              <a:ea typeface="Times New Roman" panose="02020603050405020304" pitchFamily="18" charset="0"/>
              <a:cs typeface="Heebo" panose="00000500000000000000" pitchFamily="2" charset="-79"/>
            </a:endParaRPr>
          </a:p>
          <a:p>
            <a:pPr algn="just" rtl="0">
              <a:lnSpc>
                <a:spcPct val="150000"/>
              </a:lnSpc>
              <a:spcBef>
                <a:spcPts val="175"/>
              </a:spcBef>
              <a:spcAft>
                <a:spcPts val="467"/>
              </a:spcAft>
            </a:pPr>
            <a:r>
              <a:rPr lang="en-US" sz="970" dirty="0">
                <a:latin typeface="Heebo" panose="00000500000000000000" pitchFamily="2" charset="-79"/>
                <a:ea typeface="Calibri" panose="020F0502020204030204" pitchFamily="34" charset="0"/>
                <a:cs typeface="Heebo" panose="00000500000000000000" pitchFamily="2" charset="-79"/>
              </a:rPr>
              <a:t>Our shared values, since the founding of the State of Israel, and the deep roots of American Jewry, created a strong and strategic bond and alliance between our countries. Some may say that Israel is even the 51</a:t>
            </a:r>
            <a:r>
              <a:rPr lang="en-US" sz="970" baseline="30000" dirty="0">
                <a:latin typeface="Heebo" panose="00000500000000000000" pitchFamily="2" charset="-79"/>
                <a:ea typeface="Calibri" panose="020F0502020204030204" pitchFamily="34" charset="0"/>
                <a:cs typeface="Heebo" panose="00000500000000000000" pitchFamily="2" charset="-79"/>
              </a:rPr>
              <a:t>st</a:t>
            </a:r>
            <a:r>
              <a:rPr lang="en-US" sz="970" dirty="0">
                <a:latin typeface="Heebo" panose="00000500000000000000" pitchFamily="2" charset="-79"/>
                <a:ea typeface="Calibri" panose="020F0502020204030204" pitchFamily="34" charset="0"/>
                <a:cs typeface="Heebo" panose="00000500000000000000" pitchFamily="2" charset="-79"/>
              </a:rPr>
              <a:t> state. Some may take this statement in light mind, but as a member of the IDF, and the General Staff, I know how crucial and deep our relationship is. </a:t>
            </a:r>
            <a:endParaRPr lang="en-US" sz="970" dirty="0">
              <a:latin typeface="Heebo" panose="00000500000000000000" pitchFamily="2" charset="-79"/>
              <a:ea typeface="Times New Roman" panose="02020603050405020304" pitchFamily="18" charset="0"/>
              <a:cs typeface="Heebo" panose="00000500000000000000" pitchFamily="2" charset="-79"/>
            </a:endParaRPr>
          </a:p>
          <a:p>
            <a:pPr algn="just" rtl="0">
              <a:lnSpc>
                <a:spcPct val="150000"/>
              </a:lnSpc>
              <a:spcBef>
                <a:spcPts val="175"/>
              </a:spcBef>
              <a:spcAft>
                <a:spcPts val="467"/>
              </a:spcAft>
            </a:pPr>
            <a:r>
              <a:rPr lang="en-US" sz="970" dirty="0">
                <a:latin typeface="Heebo" panose="00000500000000000000" pitchFamily="2" charset="-79"/>
                <a:ea typeface="Calibri" panose="020F0502020204030204" pitchFamily="34" charset="0"/>
                <a:cs typeface="Heebo" panose="00000500000000000000" pitchFamily="2" charset="-79"/>
              </a:rPr>
              <a:t>The cooperation between our counties touch each and every sector  - from banking, investments, real estate, healthcare system, sports – and of course military and defense cooperation</a:t>
            </a:r>
            <a:r>
              <a:rPr lang="en-US" sz="970" dirty="0">
                <a:latin typeface="Heebo" panose="00000500000000000000" pitchFamily="2" charset="-79"/>
                <a:ea typeface="Calibri" panose="020F0502020204030204" pitchFamily="34" charset="0"/>
                <a:cs typeface="Heebo" panose="00000500000000000000" pitchFamily="2" charset="-79"/>
              </a:rPr>
              <a:t>.</a:t>
            </a:r>
          </a:p>
          <a:p>
            <a:pPr algn="just" rtl="0">
              <a:lnSpc>
                <a:spcPct val="150000"/>
              </a:lnSpc>
              <a:spcBef>
                <a:spcPts val="175"/>
              </a:spcBef>
              <a:spcAft>
                <a:spcPts val="467"/>
              </a:spcAft>
            </a:pPr>
            <a:r>
              <a:rPr lang="en-US" sz="970" dirty="0">
                <a:latin typeface="Heebo" panose="00000500000000000000" pitchFamily="2" charset="-79"/>
                <a:ea typeface="Calibri" panose="020F0502020204030204" pitchFamily="34" charset="0"/>
                <a:cs typeface="Heebo" panose="00000500000000000000" pitchFamily="2" charset="-79"/>
              </a:rPr>
              <a:t>As our mil-to-mil cooperation grows, we realized we need to make sure that the IDF senior leadership understands and knows how the American system works, in order to ease the process of decision making and creating some sort of a common-language. </a:t>
            </a:r>
            <a:endParaRPr lang="en-US" sz="970" dirty="0">
              <a:latin typeface="Heebo" panose="00000500000000000000" pitchFamily="2" charset="-79"/>
              <a:ea typeface="Times New Roman" panose="02020603050405020304" pitchFamily="18" charset="0"/>
              <a:cs typeface="Heebo" panose="00000500000000000000" pitchFamily="2" charset="-79"/>
            </a:endParaRPr>
          </a:p>
          <a:p>
            <a:pPr algn="just" rtl="0">
              <a:lnSpc>
                <a:spcPct val="150000"/>
              </a:lnSpc>
              <a:spcBef>
                <a:spcPts val="175"/>
              </a:spcBef>
              <a:spcAft>
                <a:spcPts val="467"/>
              </a:spcAft>
            </a:pPr>
            <a:r>
              <a:rPr lang="en-US" sz="970" dirty="0">
                <a:latin typeface="Heebo" panose="00000500000000000000" pitchFamily="2" charset="-79"/>
                <a:ea typeface="Calibri" panose="020F0502020204030204" pitchFamily="34" charset="0"/>
                <a:cs typeface="Heebo" panose="00000500000000000000" pitchFamily="2" charset="-79"/>
              </a:rPr>
              <a:t>I would like to thank you all at JINSA for helping us execute this senior leadership seminar, and I look forward to learn and experience the American system, history, strategy and relationship with Israel with our friends and colleagues at JINSA.  </a:t>
            </a:r>
            <a:endParaRPr lang="en-US" sz="970" dirty="0">
              <a:latin typeface="Heebo" panose="00000500000000000000" pitchFamily="2" charset="-79"/>
              <a:ea typeface="Times New Roman" panose="02020603050405020304" pitchFamily="18" charset="0"/>
              <a:cs typeface="Heebo" panose="00000500000000000000" pitchFamily="2" charset="-79"/>
            </a:endParaRPr>
          </a:p>
          <a:p>
            <a:pPr algn="just" rtl="0">
              <a:lnSpc>
                <a:spcPct val="150000"/>
              </a:lnSpc>
              <a:spcBef>
                <a:spcPts val="175"/>
              </a:spcBef>
              <a:spcAft>
                <a:spcPts val="467"/>
              </a:spcAft>
            </a:pPr>
            <a:r>
              <a:rPr lang="en-US" sz="970" dirty="0">
                <a:latin typeface="Heebo" panose="00000500000000000000" pitchFamily="2" charset="-79"/>
                <a:ea typeface="Calibri" panose="020F0502020204030204" pitchFamily="34" charset="0"/>
                <a:cs typeface="Heebo" panose="00000500000000000000" pitchFamily="2" charset="-79"/>
              </a:rPr>
              <a:t> </a:t>
            </a:r>
            <a:endParaRPr lang="en-US" sz="970" dirty="0">
              <a:latin typeface="Heebo" panose="00000500000000000000" pitchFamily="2" charset="-79"/>
              <a:ea typeface="Times New Roman" panose="02020603050405020304" pitchFamily="18" charset="0"/>
              <a:cs typeface="Heebo" panose="00000500000000000000" pitchFamily="2" charset="-79"/>
            </a:endParaRPr>
          </a:p>
        </p:txBody>
      </p:sp>
      <p:sp>
        <p:nvSpPr>
          <p:cNvPr id="7" name="מלבן 8"/>
          <p:cNvSpPr/>
          <p:nvPr/>
        </p:nvSpPr>
        <p:spPr>
          <a:xfrm>
            <a:off x="2135806" y="4613575"/>
            <a:ext cx="3188557" cy="564642"/>
          </a:xfrm>
          <a:prstGeom prst="rect">
            <a:avLst/>
          </a:prstGeom>
        </p:spPr>
        <p:txBody>
          <a:bodyPr wrap="square">
            <a:spAutoFit/>
          </a:bodyPr>
          <a:lstStyle/>
          <a:p>
            <a:pPr algn="ctr" rtl="0">
              <a:spcBef>
                <a:spcPts val="175"/>
              </a:spcBef>
              <a:spcAft>
                <a:spcPts val="467"/>
              </a:spcAft>
            </a:pPr>
            <a:r>
              <a:rPr lang="en-US" sz="1243" b="1" dirty="0">
                <a:latin typeface="Heebo" panose="00000500000000000000" pitchFamily="2" charset="-79"/>
                <a:ea typeface="Calibri" panose="020F0502020204030204" pitchFamily="34" charset="0"/>
                <a:cs typeface="Heebo" panose="00000500000000000000" pitchFamily="2" charset="-79"/>
              </a:rPr>
              <a:t>Major General </a:t>
            </a:r>
            <a:r>
              <a:rPr lang="en-US" sz="1243" b="1" dirty="0" err="1">
                <a:latin typeface="Heebo" panose="00000500000000000000" pitchFamily="2" charset="-79"/>
                <a:ea typeface="Calibri" panose="020F0502020204030204" pitchFamily="34" charset="0"/>
                <a:cs typeface="Heebo" panose="00000500000000000000" pitchFamily="2" charset="-79"/>
              </a:rPr>
              <a:t>Itai</a:t>
            </a:r>
            <a:r>
              <a:rPr lang="en-US" sz="1243" b="1" dirty="0">
                <a:latin typeface="Heebo" panose="00000500000000000000" pitchFamily="2" charset="-79"/>
                <a:ea typeface="Calibri" panose="020F0502020204030204" pitchFamily="34" charset="0"/>
                <a:cs typeface="Heebo" panose="00000500000000000000" pitchFamily="2" charset="-79"/>
              </a:rPr>
              <a:t> </a:t>
            </a:r>
            <a:r>
              <a:rPr lang="en-US" sz="1243" b="1" dirty="0" err="1">
                <a:latin typeface="Heebo" panose="00000500000000000000" pitchFamily="2" charset="-79"/>
                <a:ea typeface="Calibri" panose="020F0502020204030204" pitchFamily="34" charset="0"/>
                <a:cs typeface="Heebo" panose="00000500000000000000" pitchFamily="2" charset="-79"/>
              </a:rPr>
              <a:t>Veruv</a:t>
            </a:r>
            <a:endParaRPr lang="en-US" sz="1243" b="1" dirty="0">
              <a:latin typeface="Heebo" panose="00000500000000000000" pitchFamily="2" charset="-79"/>
              <a:ea typeface="Times New Roman" panose="02020603050405020304" pitchFamily="18" charset="0"/>
              <a:cs typeface="Heebo" panose="00000500000000000000" pitchFamily="2" charset="-79"/>
            </a:endParaRPr>
          </a:p>
          <a:p>
            <a:pPr algn="ctr" rtl="0">
              <a:spcBef>
                <a:spcPts val="175"/>
              </a:spcBef>
              <a:spcAft>
                <a:spcPts val="467"/>
              </a:spcAft>
            </a:pPr>
            <a:r>
              <a:rPr lang="en-US" sz="1243" b="1" dirty="0">
                <a:latin typeface="Heebo" panose="00000500000000000000" pitchFamily="2" charset="-79"/>
                <a:ea typeface="Calibri" panose="020F0502020204030204" pitchFamily="34" charset="0"/>
                <a:cs typeface="Heebo" panose="00000500000000000000" pitchFamily="2" charset="-79"/>
              </a:rPr>
              <a:t>CG, IDF National Defense College </a:t>
            </a:r>
            <a:endParaRPr lang="en-US" sz="1243" b="1" dirty="0">
              <a:latin typeface="Heebo" panose="00000500000000000000" pitchFamily="2" charset="-79"/>
              <a:ea typeface="Times New Roman" panose="02020603050405020304" pitchFamily="18" charset="0"/>
              <a:cs typeface="Heebo" panose="00000500000000000000" pitchFamily="2" charset="-79"/>
            </a:endParaRPr>
          </a:p>
        </p:txBody>
      </p:sp>
      <p:pic>
        <p:nvPicPr>
          <p:cNvPr id="8" name="תמונה 4"/>
          <p:cNvPicPr>
            <a:picLocks noChangeAspect="1"/>
          </p:cNvPicPr>
          <p:nvPr/>
        </p:nvPicPr>
        <p:blipFill>
          <a:blip r:embed="rId3" cstate="print">
            <a:extLst>
              <a:ext uri="{BEBA8EAE-BF5A-486C-A8C5-ECC9F3942E4B}">
                <a14:imgProps xmlns:a14="http://schemas.microsoft.com/office/drawing/2010/main">
                  <a14:imgLayer r:embed="rId4">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36726" y="4667102"/>
            <a:ext cx="689229" cy="601999"/>
          </a:xfrm>
          <a:prstGeom prst="rect">
            <a:avLst/>
          </a:prstGeom>
        </p:spPr>
      </p:pic>
      <p:pic>
        <p:nvPicPr>
          <p:cNvPr id="9" name="Picture 8">
            <a:extLst>
              <a:ext uri="{FF2B5EF4-FFF2-40B4-BE49-F238E27FC236}">
                <a16:creationId xmlns:a16="http://schemas.microsoft.com/office/drawing/2014/main" xmlns="" id="{7BE30D69-F077-4356-9233-9151B0132D76}"/>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2775" y="4583116"/>
            <a:ext cx="846049" cy="785869"/>
          </a:xfrm>
          <a:prstGeom prst="rect">
            <a:avLst/>
          </a:prstGeom>
        </p:spPr>
      </p:pic>
    </p:spTree>
    <p:extLst>
      <p:ext uri="{BB962C8B-B14F-4D97-AF65-F5344CB8AC3E}">
        <p14:creationId xmlns:p14="http://schemas.microsoft.com/office/powerpoint/2010/main" val="253567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31666" y="2943522"/>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779837" y="884786"/>
            <a:ext cx="0" cy="2405282"/>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3" descr="A close up of a logo&#10;&#10;Description generated with very high confidenc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sp>
        <p:nvSpPr>
          <p:cNvPr id="22541"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sp>
        <p:nvSpPr>
          <p:cNvPr id="22542"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3833088321"/>
              </p:ext>
            </p:extLst>
          </p:nvPr>
        </p:nvGraphicFramePr>
        <p:xfrm>
          <a:off x="2472135" y="4165626"/>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2209722594"/>
              </p:ext>
            </p:extLst>
          </p:nvPr>
        </p:nvGraphicFramePr>
        <p:xfrm>
          <a:off x="2148636" y="4009409"/>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cxnSp>
        <p:nvCxnSpPr>
          <p:cNvPr id="22568" name="AutoShape 26"/>
          <p:cNvCxnSpPr>
            <a:cxnSpLocks noChangeShapeType="1"/>
          </p:cNvCxnSpPr>
          <p:nvPr/>
        </p:nvCxnSpPr>
        <p:spPr bwMode="auto">
          <a:xfrm>
            <a:off x="2283558" y="4038038"/>
            <a:ext cx="2727262"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1985-2014</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228074" y="141717"/>
            <a:ext cx="7103533" cy="641971"/>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MG </a:t>
            </a:r>
            <a:r>
              <a:rPr lang="en-US" sz="1553" b="1" dirty="0" err="1">
                <a:latin typeface="Lucida Sans Unicode" panose="020B0602030504020204" pitchFamily="34" charset="0"/>
                <a:cs typeface="Lucida Sans Unicode" panose="020B0602030504020204" pitchFamily="34" charset="0"/>
              </a:rPr>
              <a:t>Itai</a:t>
            </a:r>
            <a:r>
              <a:rPr lang="en-US" sz="1553" b="1" dirty="0">
                <a:latin typeface="Lucida Sans Unicode" panose="020B0602030504020204" pitchFamily="34" charset="0"/>
                <a:cs typeface="Lucida Sans Unicode" panose="020B0602030504020204" pitchFamily="34" charset="0"/>
              </a:rPr>
              <a:t> </a:t>
            </a:r>
            <a:r>
              <a:rPr lang="en-US" sz="1553" b="1" dirty="0" err="1">
                <a:latin typeface="Lucida Sans Unicode" panose="020B0602030504020204" pitchFamily="34" charset="0"/>
                <a:cs typeface="Lucida Sans Unicode" panose="020B0602030504020204" pitchFamily="34" charset="0"/>
              </a:rPr>
              <a:t>Veruv</a:t>
            </a:r>
            <a:endParaRPr lang="en-US" sz="1553" b="1" dirty="0">
              <a:latin typeface="Lucida Sans Unicode" panose="020B0602030504020204" pitchFamily="34" charset="0"/>
              <a:cs typeface="Lucida Sans Unicode" panose="020B0602030504020204" pitchFamily="34" charset="0"/>
            </a:endParaRPr>
          </a:p>
          <a:p>
            <a:pPr algn="ctr" rtl="0">
              <a:lnSpc>
                <a:spcPct val="115000"/>
              </a:lnSpc>
            </a:pPr>
            <a:r>
              <a:rPr lang="en-US" sz="1553" dirty="0">
                <a:latin typeface="Lucida Sans Unicode" panose="020B0602030504020204" pitchFamily="34" charset="0"/>
                <a:cs typeface="Lucida Sans Unicode" panose="020B0602030504020204" pitchFamily="34" charset="0"/>
              </a:rPr>
              <a:t>Commandant of the IDF Military Colleges</a:t>
            </a:r>
          </a:p>
        </p:txBody>
      </p:sp>
      <p:sp>
        <p:nvSpPr>
          <p:cNvPr id="41" name="Rectangle 8">
            <a:extLst>
              <a:ext uri="{FF2B5EF4-FFF2-40B4-BE49-F238E27FC236}"/>
            </a:extLst>
          </p:cNvPr>
          <p:cNvSpPr/>
          <p:nvPr/>
        </p:nvSpPr>
        <p:spPr>
          <a:xfrm>
            <a:off x="1926377" y="2236329"/>
            <a:ext cx="930362" cy="49895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855" dirty="0" err="1">
                <a:solidFill>
                  <a:schemeClr val="tx1"/>
                </a:solidFill>
                <a:latin typeface="Lucida Sans Unicode" panose="020B0602030504020204" pitchFamily="34" charset="0"/>
                <a:cs typeface="Lucida Sans Unicode" panose="020B0602030504020204" pitchFamily="34" charset="0"/>
              </a:rPr>
              <a:t>CoS</a:t>
            </a:r>
            <a:r>
              <a:rPr lang="en-US" sz="855" dirty="0">
                <a:solidFill>
                  <a:schemeClr val="tx1"/>
                </a:solidFill>
                <a:latin typeface="Lucida Sans Unicode" panose="020B0602030504020204" pitchFamily="34" charset="0"/>
                <a:cs typeface="Lucida Sans Unicode" panose="020B0602030504020204" pitchFamily="34" charset="0"/>
              </a:rPr>
              <a:t>, IDF Ground Forces</a:t>
            </a:r>
          </a:p>
        </p:txBody>
      </p:sp>
      <p:sp>
        <p:nvSpPr>
          <p:cNvPr id="37" name="Rectangle 8">
            <a:extLst>
              <a:ext uri="{FF2B5EF4-FFF2-40B4-BE49-F238E27FC236}"/>
            </a:extLst>
          </p:cNvPr>
          <p:cNvSpPr/>
          <p:nvPr/>
        </p:nvSpPr>
        <p:spPr>
          <a:xfrm>
            <a:off x="2202775" y="4178047"/>
            <a:ext cx="584694" cy="77161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spcBef>
                <a:spcPts val="0"/>
              </a:spcBef>
              <a:spcAft>
                <a:spcPts val="0"/>
              </a:spcAft>
            </a:pPr>
            <a:r>
              <a:rPr lang="en-US" sz="855" dirty="0">
                <a:latin typeface="Calibri" panose="020F0502020204030204" pitchFamily="34" charset="0"/>
                <a:ea typeface="SimSun" panose="02010600030101010101" pitchFamily="2" charset="-122"/>
                <a:cs typeface="Arial" panose="020B0604020202020204" pitchFamily="34" charset="0"/>
              </a:rPr>
              <a:t>B.A, </a:t>
            </a:r>
            <a:r>
              <a:rPr lang="en-US" sz="855" dirty="0">
                <a:latin typeface="Calibri" panose="020F0502020204030204" pitchFamily="34" charset="0"/>
                <a:ea typeface="SimSun" panose="02010600030101010101" pitchFamily="2" charset="-122"/>
                <a:cs typeface="Arial" panose="020B0604020202020204" pitchFamily="34" charset="0"/>
              </a:rPr>
              <a:t>Finance, BIU</a:t>
            </a: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2014-2016</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2016-2018</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2019-</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703734" y="1431998"/>
            <a:ext cx="930362" cy="49895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defRPr/>
            </a:pPr>
            <a:r>
              <a:rPr lang="en-US" sz="855" dirty="0">
                <a:solidFill>
                  <a:schemeClr val="tx1"/>
                </a:solidFill>
                <a:latin typeface="Lucida Sans Unicode" panose="020B0602030504020204" pitchFamily="34" charset="0"/>
                <a:cs typeface="Lucida Sans Unicode" panose="020B0602030504020204" pitchFamily="34" charset="0"/>
              </a:rPr>
              <a:t>CG, INDC</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5" name="Rectangle 8">
            <a:extLst>
              <a:ext uri="{FF2B5EF4-FFF2-40B4-BE49-F238E27FC236}"/>
            </a:extLst>
          </p:cNvPr>
          <p:cNvSpPr/>
          <p:nvPr/>
        </p:nvSpPr>
        <p:spPr>
          <a:xfrm>
            <a:off x="1029737" y="1437102"/>
            <a:ext cx="1166775" cy="49895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CG, Gaza </a:t>
            </a:r>
            <a:r>
              <a:rPr lang="en-US" sz="855" dirty="0">
                <a:solidFill>
                  <a:schemeClr val="tx1"/>
                </a:solidFill>
                <a:latin typeface="Lucida Sans Unicode" panose="020B0602030504020204" pitchFamily="34" charset="0"/>
                <a:cs typeface="Lucida Sans Unicode" panose="020B0602030504020204" pitchFamily="34" charset="0"/>
              </a:rPr>
              <a:t>Division</a:t>
            </a:r>
            <a:endParaRPr lang="en-US"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46974" y="2231664"/>
            <a:ext cx="1219866"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Enlisted to </a:t>
            </a:r>
            <a:r>
              <a:rPr lang="en-US" sz="778" dirty="0">
                <a:solidFill>
                  <a:schemeClr val="tx1"/>
                </a:solidFill>
                <a:latin typeface="Lucida Sans Unicode" panose="020B0602030504020204" pitchFamily="34" charset="0"/>
                <a:cs typeface="Lucida Sans Unicode" panose="020B0602030504020204" pitchFamily="34" charset="0"/>
              </a:rPr>
              <a:t>the "</a:t>
            </a:r>
            <a:r>
              <a:rPr lang="en-US" sz="778" dirty="0" err="1">
                <a:solidFill>
                  <a:schemeClr val="tx1"/>
                </a:solidFill>
                <a:latin typeface="Lucida Sans Unicode" panose="020B0602030504020204" pitchFamily="34" charset="0"/>
                <a:cs typeface="Lucida Sans Unicode" panose="020B0602030504020204" pitchFamily="34" charset="0"/>
              </a:rPr>
              <a:t>Tzanchanim</a:t>
            </a:r>
            <a:r>
              <a:rPr lang="en-US" sz="778" dirty="0">
                <a:solidFill>
                  <a:schemeClr val="tx1"/>
                </a:solidFill>
                <a:latin typeface="Lucida Sans Unicode" panose="020B0602030504020204" pitchFamily="34" charset="0"/>
                <a:cs typeface="Lucida Sans Unicode" panose="020B0602030504020204" pitchFamily="34" charset="0"/>
              </a:rPr>
              <a:t>" Paratrooper </a:t>
            </a:r>
            <a:r>
              <a:rPr lang="en-US" sz="778" dirty="0">
                <a:solidFill>
                  <a:schemeClr val="tx1"/>
                </a:solidFill>
                <a:latin typeface="Lucida Sans Unicode" panose="020B0602030504020204" pitchFamily="34" charset="0"/>
                <a:cs typeface="Lucida Sans Unicode" panose="020B0602030504020204" pitchFamily="34" charset="0"/>
              </a:rPr>
              <a:t>Brigade.  </a:t>
            </a:r>
            <a:r>
              <a:rPr lang="en-US" sz="778" dirty="0">
                <a:solidFill>
                  <a:schemeClr val="tx1"/>
                </a:solidFill>
                <a:latin typeface="Lucida Sans Unicode" panose="020B0602030504020204" pitchFamily="34" charset="0"/>
                <a:cs typeface="Lucida Sans Unicode" panose="020B0602030504020204" pitchFamily="34" charset="0"/>
              </a:rPr>
              <a:t>Various Command &amp; Staff Assignments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2860480" y="4178047"/>
            <a:ext cx="747515" cy="77161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spcBef>
                <a:spcPts val="0"/>
              </a:spcBef>
              <a:spcAft>
                <a:spcPts val="0"/>
              </a:spcAft>
            </a:pPr>
            <a:r>
              <a:rPr lang="en-US" sz="855" dirty="0">
                <a:latin typeface="Calibri" panose="020F0502020204030204" pitchFamily="34" charset="0"/>
                <a:ea typeface="SimSun" panose="02010600030101010101" pitchFamily="2" charset="-122"/>
                <a:cs typeface="Arial" panose="020B0604020202020204" pitchFamily="34" charset="0"/>
              </a:rPr>
              <a:t>M.A Political Science, University of Haifa</a:t>
            </a:r>
          </a:p>
        </p:txBody>
      </p:sp>
      <p:sp>
        <p:nvSpPr>
          <p:cNvPr id="59" name="TextBox 21"/>
          <p:cNvSpPr txBox="1">
            <a:spLocks noChangeArrowheads="1"/>
          </p:cNvSpPr>
          <p:nvPr/>
        </p:nvSpPr>
        <p:spPr bwMode="auto">
          <a:xfrm>
            <a:off x="4033735" y="1709320"/>
            <a:ext cx="2594271" cy="5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rtl="0"/>
            <a:r>
              <a:rPr lang="en-US" altLang="he-IL" sz="933" dirty="0">
                <a:solidFill>
                  <a:schemeClr val="dk1"/>
                </a:solidFill>
              </a:rPr>
              <a:t>Born in </a:t>
            </a:r>
            <a:r>
              <a:rPr lang="en-US" altLang="he-IL" sz="933" dirty="0">
                <a:solidFill>
                  <a:schemeClr val="dk1"/>
                </a:solidFill>
              </a:rPr>
              <a:t>1966.</a:t>
            </a:r>
            <a:endParaRPr lang="he-IL" altLang="he-IL" sz="933" dirty="0">
              <a:solidFill>
                <a:schemeClr val="dk1"/>
              </a:solidFill>
            </a:endParaRPr>
          </a:p>
          <a:p>
            <a:pPr rtl="0"/>
            <a:r>
              <a:rPr lang="en-US" altLang="he-IL" sz="933" dirty="0">
                <a:solidFill>
                  <a:schemeClr val="dk1"/>
                </a:solidFill>
              </a:rPr>
              <a:t>Married to Yael, Father to </a:t>
            </a:r>
            <a:r>
              <a:rPr lang="en-US" altLang="he-IL" sz="933" dirty="0">
                <a:solidFill>
                  <a:schemeClr val="dk1"/>
                </a:solidFill>
              </a:rPr>
              <a:t>6.</a:t>
            </a:r>
            <a:endParaRPr lang="en-US" altLang="he-IL" sz="933" dirty="0">
              <a:solidFill>
                <a:schemeClr val="dk1"/>
              </a:solidFill>
            </a:endParaRPr>
          </a:p>
          <a:p>
            <a:pPr algn="l" rtl="0"/>
            <a:r>
              <a:rPr lang="en-US" altLang="he-IL" sz="933" dirty="0">
                <a:solidFill>
                  <a:schemeClr val="dk1"/>
                </a:solidFill>
              </a:rPr>
              <a:t>Resides in </a:t>
            </a:r>
            <a:r>
              <a:rPr lang="en-US" altLang="he-IL" sz="933" dirty="0" err="1">
                <a:solidFill>
                  <a:schemeClr val="dk1"/>
                </a:solidFill>
              </a:rPr>
              <a:t>Maale</a:t>
            </a:r>
            <a:r>
              <a:rPr lang="en-US" altLang="he-IL" sz="933" dirty="0">
                <a:solidFill>
                  <a:schemeClr val="dk1"/>
                </a:solidFill>
              </a:rPr>
              <a:t> </a:t>
            </a:r>
            <a:r>
              <a:rPr lang="en-US" altLang="he-IL" sz="933" dirty="0" err="1">
                <a:solidFill>
                  <a:schemeClr val="dk1"/>
                </a:solidFill>
              </a:rPr>
              <a:t>Gilboa</a:t>
            </a:r>
            <a:r>
              <a:rPr lang="en-US" altLang="he-IL" sz="933" dirty="0">
                <a:solidFill>
                  <a:schemeClr val="dk1"/>
                </a:solidFill>
              </a:rPr>
              <a:t>.</a:t>
            </a:r>
            <a:endParaRPr lang="he-IL" altLang="he-IL" sz="933" dirty="0">
              <a:solidFill>
                <a:schemeClr val="dk1"/>
              </a:solidFill>
            </a:endParaRPr>
          </a:p>
        </p:txBody>
      </p:sp>
      <p:pic>
        <p:nvPicPr>
          <p:cNvPr id="38" name="Picture 2"/>
          <p:cNvPicPr>
            <a:picLocks noChangeAspect="1"/>
          </p:cNvPicPr>
          <p:nvPr/>
        </p:nvPicPr>
        <p:blipFill>
          <a:blip r:embed="rId6"/>
          <a:stretch>
            <a:fillRect/>
          </a:stretch>
        </p:blipFill>
        <p:spPr>
          <a:xfrm>
            <a:off x="3092016" y="2157364"/>
            <a:ext cx="1334207" cy="14060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9" name="Rectangle 8">
            <a:extLst>
              <a:ext uri="{FF2B5EF4-FFF2-40B4-BE49-F238E27FC236}"/>
            </a:extLst>
          </p:cNvPr>
          <p:cNvSpPr/>
          <p:nvPr/>
        </p:nvSpPr>
        <p:spPr>
          <a:xfrm>
            <a:off x="3671701" y="4178047"/>
            <a:ext cx="747515" cy="77161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spcBef>
                <a:spcPts val="0"/>
              </a:spcBef>
              <a:spcAft>
                <a:spcPts val="0"/>
              </a:spcAft>
            </a:pPr>
            <a:r>
              <a:rPr lang="en-US" sz="855" dirty="0">
                <a:latin typeface="Calibri" panose="020F0502020204030204" pitchFamily="34" charset="0"/>
                <a:ea typeface="SimSun" panose="02010600030101010101" pitchFamily="2" charset="-122"/>
                <a:cs typeface="Arial" panose="020B0604020202020204" pitchFamily="34" charset="0"/>
              </a:rPr>
              <a:t>Mil Strategy in the UK RCDS</a:t>
            </a:r>
          </a:p>
        </p:txBody>
      </p:sp>
      <p:sp>
        <p:nvSpPr>
          <p:cNvPr id="40" name="Rectangle 8">
            <a:extLst>
              <a:ext uri="{FF2B5EF4-FFF2-40B4-BE49-F238E27FC236}"/>
            </a:extLst>
          </p:cNvPr>
          <p:cNvSpPr/>
          <p:nvPr/>
        </p:nvSpPr>
        <p:spPr>
          <a:xfrm>
            <a:off x="4476665" y="4178047"/>
            <a:ext cx="747515" cy="77161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spcBef>
                <a:spcPts val="0"/>
              </a:spcBef>
              <a:spcAft>
                <a:spcPts val="0"/>
              </a:spcAft>
            </a:pPr>
            <a:r>
              <a:rPr lang="en-US" sz="855" dirty="0">
                <a:latin typeface="Calibri" panose="020F0502020204030204" pitchFamily="34" charset="0"/>
                <a:ea typeface="SimSun" panose="02010600030101010101" pitchFamily="2" charset="-122"/>
                <a:cs typeface="Arial" panose="020B0604020202020204" pitchFamily="34" charset="0"/>
              </a:rPr>
              <a:t>IDF National Defense College </a:t>
            </a:r>
          </a:p>
        </p:txBody>
      </p:sp>
      <p:sp>
        <p:nvSpPr>
          <p:cNvPr id="42" name="Oval 25"/>
          <p:cNvSpPr>
            <a:spLocks noChangeArrowheads="1"/>
          </p:cNvSpPr>
          <p:nvPr/>
        </p:nvSpPr>
        <p:spPr bwMode="auto">
          <a:xfrm>
            <a:off x="3168212" y="3980162"/>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5" name="Oval 25"/>
          <p:cNvSpPr>
            <a:spLocks noChangeArrowheads="1"/>
          </p:cNvSpPr>
          <p:nvPr/>
        </p:nvSpPr>
        <p:spPr bwMode="auto">
          <a:xfrm>
            <a:off x="3995686" y="3986129"/>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6" name="Oval 25"/>
          <p:cNvSpPr>
            <a:spLocks noChangeArrowheads="1"/>
          </p:cNvSpPr>
          <p:nvPr/>
        </p:nvSpPr>
        <p:spPr bwMode="auto">
          <a:xfrm>
            <a:off x="4785105" y="3986129"/>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7" name="Oval 25"/>
          <p:cNvSpPr>
            <a:spLocks noChangeArrowheads="1"/>
          </p:cNvSpPr>
          <p:nvPr/>
        </p:nvSpPr>
        <p:spPr bwMode="auto">
          <a:xfrm>
            <a:off x="2495119" y="3986129"/>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pic>
        <p:nvPicPr>
          <p:cNvPr id="48" name="תמונה 4"/>
          <p:cNvPicPr>
            <a:picLocks noChangeAspect="1"/>
          </p:cNvPicPr>
          <p:nvPr/>
        </p:nvPicPr>
        <p:blipFill>
          <a:blip r:embed="rId7" cstate="print">
            <a:extLst>
              <a:ext uri="{BEBA8EAE-BF5A-486C-A8C5-ECC9F3942E4B}">
                <a14:imgProps xmlns:a14="http://schemas.microsoft.com/office/drawing/2010/main">
                  <a14:imgLayer r:embed="rId8">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49" name="Picture 48">
            <a:extLst>
              <a:ext uri="{FF2B5EF4-FFF2-40B4-BE49-F238E27FC236}">
                <a16:creationId xmlns:a16="http://schemas.microsoft.com/office/drawing/2014/main" xmlns="" id="{7BE30D69-F077-4356-9233-9151B0132D7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Tree>
    <p:extLst>
      <p:ext uri="{BB962C8B-B14F-4D97-AF65-F5344CB8AC3E}">
        <p14:creationId xmlns:p14="http://schemas.microsoft.com/office/powerpoint/2010/main" val="261213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41822" y="2990163"/>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798398" y="915528"/>
            <a:ext cx="0" cy="2074639"/>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2447035328"/>
              </p:ext>
            </p:extLst>
          </p:nvPr>
        </p:nvGraphicFramePr>
        <p:xfrm>
          <a:off x="2619227" y="4202322"/>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1372291075"/>
              </p:ext>
            </p:extLst>
          </p:nvPr>
        </p:nvGraphicFramePr>
        <p:xfrm>
          <a:off x="2295726" y="4046104"/>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1991-2011</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929715" y="-14147"/>
            <a:ext cx="5737365" cy="1004249"/>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BG (S) Effie </a:t>
            </a:r>
            <a:r>
              <a:rPr lang="en-US" sz="1553" b="1" dirty="0" err="1">
                <a:latin typeface="Lucida Sans Unicode" panose="020B0602030504020204" pitchFamily="34" charset="0"/>
                <a:cs typeface="Lucida Sans Unicode" panose="020B0602030504020204" pitchFamily="34" charset="0"/>
              </a:rPr>
              <a:t>Defrin</a:t>
            </a:r>
            <a:endParaRPr lang="en-US" sz="1553" b="1" dirty="0">
              <a:latin typeface="Lucida Sans Unicode" panose="020B0602030504020204" pitchFamily="34" charset="0"/>
              <a:cs typeface="Lucida Sans Unicode" panose="020B0602030504020204" pitchFamily="34" charset="0"/>
            </a:endParaRPr>
          </a:p>
          <a:p>
            <a:pPr algn="ctr" rtl="0">
              <a:lnSpc>
                <a:spcPct val="115000"/>
              </a:lnSpc>
            </a:pPr>
            <a:r>
              <a:rPr lang="en-US" dirty="0" smtClean="0">
                <a:latin typeface="Lucida Sans Unicode" panose="020B0602030504020204" pitchFamily="34" charset="0"/>
                <a:cs typeface="Lucida Sans Unicode" panose="020B0602030504020204" pitchFamily="34" charset="0"/>
              </a:rPr>
              <a:t>Designated </a:t>
            </a:r>
            <a:r>
              <a:rPr lang="en-US" dirty="0">
                <a:latin typeface="Lucida Sans Unicode" panose="020B0602030504020204" pitchFamily="34" charset="0"/>
                <a:cs typeface="Lucida Sans Unicode" panose="020B0602030504020204" pitchFamily="34" charset="0"/>
              </a:rPr>
              <a:t>to </a:t>
            </a:r>
            <a:r>
              <a:rPr lang="en-US" dirty="0" smtClean="0">
                <a:latin typeface="Lucida Sans Unicode" panose="020B0602030504020204" pitchFamily="34" charset="0"/>
                <a:cs typeface="Lucida Sans Unicode" panose="020B0602030504020204" pitchFamily="34" charset="0"/>
              </a:rPr>
              <a:t>Commander International Cooperation Unit</a:t>
            </a:r>
            <a:endParaRPr lang="en-US" dirty="0">
              <a:latin typeface="Lucida Sans Unicode" panose="020B0602030504020204" pitchFamily="34" charset="0"/>
              <a:cs typeface="Lucida Sans Unicode" panose="020B0602030504020204" pitchFamily="34" charset="0"/>
            </a:endParaRPr>
          </a:p>
        </p:txBody>
      </p:sp>
      <p:sp>
        <p:nvSpPr>
          <p:cNvPr id="41" name="Rectangle 8">
            <a:extLst>
              <a:ext uri="{FF2B5EF4-FFF2-40B4-BE49-F238E27FC236}"/>
            </a:extLst>
          </p:cNvPr>
          <p:cNvSpPr/>
          <p:nvPr/>
        </p:nvSpPr>
        <p:spPr>
          <a:xfrm>
            <a:off x="1848999" y="2235698"/>
            <a:ext cx="1052154" cy="67197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855" dirty="0">
                <a:solidFill>
                  <a:schemeClr val="tx1"/>
                </a:solidFill>
                <a:latin typeface="Lucida Sans Unicode" panose="020B0602030504020204" pitchFamily="34" charset="0"/>
                <a:cs typeface="Lucida Sans Unicode" panose="020B0602030504020204" pitchFamily="34" charset="0"/>
              </a:rPr>
              <a:t>Deputy Commander, 36</a:t>
            </a:r>
            <a:r>
              <a:rPr lang="en-US" sz="855" baseline="30000" dirty="0">
                <a:solidFill>
                  <a:schemeClr val="tx1"/>
                </a:solidFill>
                <a:latin typeface="Lucida Sans Unicode" panose="020B0602030504020204" pitchFamily="34" charset="0"/>
                <a:cs typeface="Lucida Sans Unicode" panose="020B0602030504020204" pitchFamily="34" charset="0"/>
              </a:rPr>
              <a:t>th</a:t>
            </a:r>
            <a:r>
              <a:rPr lang="en-US" sz="855" dirty="0">
                <a:solidFill>
                  <a:schemeClr val="tx1"/>
                </a:solidFill>
                <a:latin typeface="Lucida Sans Unicode" panose="020B0602030504020204" pitchFamily="34" charset="0"/>
                <a:cs typeface="Lucida Sans Unicode" panose="020B0602030504020204" pitchFamily="34" charset="0"/>
              </a:rPr>
              <a:t> Division</a:t>
            </a:r>
            <a:endParaRPr lang="en-US" sz="855" dirty="0">
              <a:solidFill>
                <a:schemeClr val="tx1"/>
              </a:solidFill>
              <a:latin typeface="Lucida Sans Unicode" panose="020B0602030504020204" pitchFamily="34" charset="0"/>
              <a:cs typeface="Lucida Sans Unicode" panose="020B0602030504020204" pitchFamily="34" charset="0"/>
            </a:endParaRPr>
          </a:p>
        </p:txBody>
      </p:sp>
      <p:sp>
        <p:nvSpPr>
          <p:cNvPr id="37" name="Rectangle 8">
            <a:extLst>
              <a:ext uri="{FF2B5EF4-FFF2-40B4-BE49-F238E27FC236}"/>
            </a:extLst>
          </p:cNvPr>
          <p:cNvSpPr/>
          <p:nvPr/>
        </p:nvSpPr>
        <p:spPr>
          <a:xfrm>
            <a:off x="1979638" y="4214739"/>
            <a:ext cx="920284" cy="77161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spcBef>
                <a:spcPts val="0"/>
              </a:spcBef>
              <a:spcAft>
                <a:spcPts val="0"/>
              </a:spcAft>
            </a:pPr>
            <a:r>
              <a:rPr lang="en-US" sz="778" dirty="0">
                <a:latin typeface="Calibri" panose="020F0502020204030204" pitchFamily="34" charset="0"/>
                <a:ea typeface="SimSun" panose="02010600030101010101" pitchFamily="2" charset="-122"/>
                <a:cs typeface="Arial" panose="020B0604020202020204" pitchFamily="34" charset="0"/>
              </a:rPr>
              <a:t>B.A, Social Science, Ben </a:t>
            </a:r>
            <a:r>
              <a:rPr lang="en-US" sz="778" dirty="0" err="1">
                <a:latin typeface="Calibri" panose="020F0502020204030204" pitchFamily="34" charset="0"/>
                <a:ea typeface="SimSun" panose="02010600030101010101" pitchFamily="2" charset="-122"/>
                <a:cs typeface="Arial" panose="020B0604020202020204" pitchFamily="34" charset="0"/>
              </a:rPr>
              <a:t>Gurion</a:t>
            </a:r>
            <a:r>
              <a:rPr lang="en-US" sz="778" dirty="0">
                <a:latin typeface="Calibri" panose="020F0502020204030204" pitchFamily="34" charset="0"/>
                <a:ea typeface="SimSun" panose="02010600030101010101" pitchFamily="2" charset="-122"/>
                <a:cs typeface="Arial" panose="020B0604020202020204" pitchFamily="34" charset="0"/>
              </a:rPr>
              <a:t> University</a:t>
            </a:r>
            <a:endParaRPr lang="en-US" sz="778" dirty="0">
              <a:latin typeface="Calibri" panose="020F0502020204030204" pitchFamily="34" charset="0"/>
              <a:ea typeface="SimSun" panose="02010600030101010101" pitchFamily="2" charset="-122"/>
              <a:cs typeface="Arial" panose="020B0604020202020204" pitchFamily="34" charset="0"/>
            </a:endParaRP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2011-2014</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2014-2015</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2016-2019</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651996" y="1437100"/>
            <a:ext cx="1081570" cy="49385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lnSpc>
                <a:spcPct val="115000"/>
              </a:lnSpc>
            </a:pPr>
            <a:r>
              <a:rPr lang="en-US" sz="855" dirty="0">
                <a:latin typeface="Lucida Sans Unicode" panose="020B0602030504020204" pitchFamily="34" charset="0"/>
                <a:cs typeface="Lucida Sans Unicode" panose="020B0602030504020204" pitchFamily="34" charset="0"/>
              </a:rPr>
              <a:t>Defense Attaché of Israel to India </a:t>
            </a:r>
            <a:endParaRPr lang="en-US" sz="855" dirty="0">
              <a:latin typeface="Lucida Sans Unicode" panose="020B0602030504020204" pitchFamily="34" charset="0"/>
              <a:cs typeface="Lucida Sans Unicode" panose="020B0602030504020204" pitchFamily="34" charset="0"/>
            </a:endParaRPr>
          </a:p>
        </p:txBody>
      </p:sp>
      <p:sp>
        <p:nvSpPr>
          <p:cNvPr id="55" name="Rectangle 8">
            <a:extLst>
              <a:ext uri="{FF2B5EF4-FFF2-40B4-BE49-F238E27FC236}"/>
            </a:extLst>
          </p:cNvPr>
          <p:cNvSpPr/>
          <p:nvPr/>
        </p:nvSpPr>
        <p:spPr>
          <a:xfrm>
            <a:off x="1029737" y="1437102"/>
            <a:ext cx="1166775" cy="49895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Commander, 27</a:t>
            </a:r>
            <a:r>
              <a:rPr lang="en-US" sz="855" baseline="30000" dirty="0">
                <a:solidFill>
                  <a:schemeClr val="tx1"/>
                </a:solidFill>
                <a:latin typeface="Lucida Sans Unicode" panose="020B0602030504020204" pitchFamily="34" charset="0"/>
                <a:cs typeface="Lucida Sans Unicode" panose="020B0602030504020204" pitchFamily="34" charset="0"/>
              </a:rPr>
              <a:t>th</a:t>
            </a:r>
            <a:r>
              <a:rPr lang="en-US" sz="855" dirty="0">
                <a:solidFill>
                  <a:schemeClr val="tx1"/>
                </a:solidFill>
                <a:latin typeface="Lucida Sans Unicode" panose="020B0602030504020204" pitchFamily="34" charset="0"/>
                <a:cs typeface="Lucida Sans Unicode" panose="020B0602030504020204" pitchFamily="34" charset="0"/>
              </a:rPr>
              <a:t> Brigade</a:t>
            </a:r>
            <a:endParaRPr lang="en-US"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46974" y="2223327"/>
            <a:ext cx="1219866"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a:solidFill>
                  <a:schemeClr val="tx1"/>
                </a:solidFill>
                <a:latin typeface="Lucida Sans Unicode" panose="020B0602030504020204" pitchFamily="34" charset="0"/>
                <a:cs typeface="Lucida Sans Unicode" panose="020B0602030504020204" pitchFamily="34" charset="0"/>
              </a:rPr>
              <a:t>Enlisted to the Armored Coprs.  Various Command &amp; Staff Assignments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39" name="Rectangle 8">
            <a:extLst>
              <a:ext uri="{FF2B5EF4-FFF2-40B4-BE49-F238E27FC236}"/>
            </a:extLst>
          </p:cNvPr>
          <p:cNvSpPr/>
          <p:nvPr/>
        </p:nvSpPr>
        <p:spPr>
          <a:xfrm>
            <a:off x="3018644" y="4236299"/>
            <a:ext cx="1123818" cy="75473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latin typeface="Calibri" panose="020F0502020204030204" pitchFamily="34" charset="0"/>
                <a:ea typeface="SimSun" panose="02010600030101010101" pitchFamily="2" charset="-122"/>
                <a:cs typeface="Arial" panose="020B0604020202020204" pitchFamily="34" charset="0"/>
              </a:rPr>
              <a:t>M.A, Security and Military Science, Hebrew University Jerusalem </a:t>
            </a:r>
          </a:p>
        </p:txBody>
      </p:sp>
      <p:sp>
        <p:nvSpPr>
          <p:cNvPr id="40" name="Rectangle 8">
            <a:extLst>
              <a:ext uri="{FF2B5EF4-FFF2-40B4-BE49-F238E27FC236}"/>
            </a:extLst>
          </p:cNvPr>
          <p:cNvSpPr/>
          <p:nvPr/>
        </p:nvSpPr>
        <p:spPr>
          <a:xfrm>
            <a:off x="4229461" y="4236299"/>
            <a:ext cx="1009768" cy="75005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698" dirty="0">
                <a:latin typeface="Calibri" panose="020F0502020204030204" pitchFamily="34" charset="0"/>
                <a:ea typeface="SimSun" panose="02010600030101010101" pitchFamily="2" charset="-122"/>
                <a:cs typeface="Arial" panose="020B0604020202020204" pitchFamily="34" charset="0"/>
              </a:rPr>
              <a:t>JCSC, Advanced Staff and Command Course, British Military </a:t>
            </a:r>
            <a:r>
              <a:rPr lang="en-US" sz="698" dirty="0" err="1">
                <a:latin typeface="Calibri" panose="020F0502020204030204" pitchFamily="34" charset="0"/>
                <a:ea typeface="SimSun" panose="02010600030101010101" pitchFamily="2" charset="-122"/>
                <a:cs typeface="Arial" panose="020B0604020202020204" pitchFamily="34" charset="0"/>
              </a:rPr>
              <a:t>Shrivenham</a:t>
            </a:r>
            <a:r>
              <a:rPr lang="en-US" sz="698" dirty="0">
                <a:latin typeface="Calibri" panose="020F0502020204030204" pitchFamily="34" charset="0"/>
                <a:ea typeface="SimSun" panose="02010600030101010101" pitchFamily="2" charset="-122"/>
                <a:cs typeface="Arial" panose="020B0604020202020204" pitchFamily="34" charset="0"/>
              </a:rPr>
              <a:t> U.K</a:t>
            </a:r>
          </a:p>
        </p:txBody>
      </p:sp>
      <p:sp>
        <p:nvSpPr>
          <p:cNvPr id="46" name="TextBox 21"/>
          <p:cNvSpPr txBox="1">
            <a:spLocks noChangeArrowheads="1"/>
          </p:cNvSpPr>
          <p:nvPr/>
        </p:nvSpPr>
        <p:spPr bwMode="auto">
          <a:xfrm>
            <a:off x="4060546" y="1576044"/>
            <a:ext cx="2594271" cy="81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rtl="0"/>
            <a:endParaRPr lang="en-US" altLang="he-IL" sz="933" dirty="0">
              <a:solidFill>
                <a:schemeClr val="dk1"/>
              </a:solidFill>
            </a:endParaRPr>
          </a:p>
          <a:p>
            <a:pPr rtl="0"/>
            <a:r>
              <a:rPr lang="en-US" altLang="he-IL" sz="933" dirty="0">
                <a:solidFill>
                  <a:schemeClr val="dk1"/>
                </a:solidFill>
              </a:rPr>
              <a:t>BG (S) Effie </a:t>
            </a:r>
            <a:r>
              <a:rPr lang="en-US" altLang="he-IL" sz="933" dirty="0" err="1">
                <a:solidFill>
                  <a:schemeClr val="dk1"/>
                </a:solidFill>
              </a:rPr>
              <a:t>Defrin</a:t>
            </a:r>
            <a:r>
              <a:rPr lang="en-US" altLang="he-IL" sz="933" dirty="0">
                <a:solidFill>
                  <a:schemeClr val="dk1"/>
                </a:solidFill>
              </a:rPr>
              <a:t> is Married </a:t>
            </a:r>
            <a:r>
              <a:rPr lang="en-US" altLang="he-IL" sz="933" dirty="0">
                <a:solidFill>
                  <a:schemeClr val="dk1"/>
                </a:solidFill>
              </a:rPr>
              <a:t>to </a:t>
            </a:r>
            <a:r>
              <a:rPr lang="en-US" altLang="he-IL" sz="933" dirty="0">
                <a:solidFill>
                  <a:schemeClr val="dk1"/>
                </a:solidFill>
              </a:rPr>
              <a:t>Carmel and a father of four (Yuval, Ella, Yael, </a:t>
            </a:r>
            <a:r>
              <a:rPr lang="en-US" altLang="he-IL" sz="933" dirty="0" err="1">
                <a:solidFill>
                  <a:schemeClr val="dk1"/>
                </a:solidFill>
              </a:rPr>
              <a:t>Alon</a:t>
            </a:r>
            <a:r>
              <a:rPr lang="en-US" altLang="he-IL" sz="933" dirty="0">
                <a:solidFill>
                  <a:schemeClr val="dk1"/>
                </a:solidFill>
              </a:rPr>
              <a:t>). </a:t>
            </a:r>
          </a:p>
          <a:p>
            <a:pPr marL="0" indent="0" rtl="0">
              <a:buNone/>
            </a:pPr>
            <a:endParaRPr lang="en-US" altLang="he-IL" sz="933" dirty="0">
              <a:solidFill>
                <a:schemeClr val="dk1"/>
              </a:solidFill>
            </a:endParaRPr>
          </a:p>
        </p:txBody>
      </p:sp>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l="10625" t="8944" r="55512" b="22629"/>
          <a:stretch/>
        </p:blipFill>
        <p:spPr>
          <a:xfrm>
            <a:off x="3163300" y="2143416"/>
            <a:ext cx="1350428" cy="1438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5" name="Picture 13" descr="A close up of a logo&#10;&#10;Description generated with very high confiden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pic>
        <p:nvPicPr>
          <p:cNvPr id="64" name="תמונה 4"/>
          <p:cNvPicPr>
            <a:picLocks noChangeAspect="1"/>
          </p:cNvPicPr>
          <p:nvPr/>
        </p:nvPicPr>
        <p:blipFill>
          <a:blip r:embed="rId7" cstate="print">
            <a:extLst>
              <a:ext uri="{BEBA8EAE-BF5A-486C-A8C5-ECC9F3942E4B}">
                <a14:imgProps xmlns:a14="http://schemas.microsoft.com/office/drawing/2010/main">
                  <a14:imgLayer r:embed="rId8">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65" name="Picture 64">
            <a:extLst>
              <a:ext uri="{FF2B5EF4-FFF2-40B4-BE49-F238E27FC236}">
                <a16:creationId xmlns:a16="http://schemas.microsoft.com/office/drawing/2014/main" xmlns="" id="{7BE30D69-F077-4356-9233-9151B0132D7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66"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cxnSp>
        <p:nvCxnSpPr>
          <p:cNvPr id="67" name="AutoShape 26"/>
          <p:cNvCxnSpPr>
            <a:cxnSpLocks noChangeShapeType="1"/>
          </p:cNvCxnSpPr>
          <p:nvPr/>
        </p:nvCxnSpPr>
        <p:spPr bwMode="auto">
          <a:xfrm>
            <a:off x="2196512" y="4030299"/>
            <a:ext cx="2727262"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68" name="Oval 25"/>
          <p:cNvSpPr>
            <a:spLocks noChangeArrowheads="1"/>
          </p:cNvSpPr>
          <p:nvPr/>
        </p:nvSpPr>
        <p:spPr bwMode="auto">
          <a:xfrm>
            <a:off x="3543089" y="3985448"/>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9" name="Oval 25"/>
          <p:cNvSpPr>
            <a:spLocks noChangeArrowheads="1"/>
          </p:cNvSpPr>
          <p:nvPr/>
        </p:nvSpPr>
        <p:spPr bwMode="auto">
          <a:xfrm>
            <a:off x="4785105" y="3986129"/>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70" name="Oval 25"/>
          <p:cNvSpPr>
            <a:spLocks noChangeArrowheads="1"/>
          </p:cNvSpPr>
          <p:nvPr/>
        </p:nvSpPr>
        <p:spPr bwMode="auto">
          <a:xfrm>
            <a:off x="2495119" y="3986129"/>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Tree>
    <p:extLst>
      <p:ext uri="{BB962C8B-B14F-4D97-AF65-F5344CB8AC3E}">
        <p14:creationId xmlns:p14="http://schemas.microsoft.com/office/powerpoint/2010/main" val="1197055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09359" y="3015710"/>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757532" y="965735"/>
            <a:ext cx="0" cy="2074639"/>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2150697524"/>
              </p:ext>
            </p:extLst>
          </p:nvPr>
        </p:nvGraphicFramePr>
        <p:xfrm>
          <a:off x="2629750" y="4156784"/>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3955168360"/>
              </p:ext>
            </p:extLst>
          </p:nvPr>
        </p:nvGraphicFramePr>
        <p:xfrm>
          <a:off x="2306253" y="4000565"/>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1993-2013</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234546" y="74257"/>
            <a:ext cx="7097060" cy="921150"/>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BG </a:t>
            </a:r>
            <a:r>
              <a:rPr lang="en-US" sz="1553" b="1" dirty="0" err="1">
                <a:latin typeface="Lucida Sans Unicode" panose="020B0602030504020204" pitchFamily="34" charset="0"/>
                <a:cs typeface="Lucida Sans Unicode" panose="020B0602030504020204" pitchFamily="34" charset="0"/>
              </a:rPr>
              <a:t>Yaron</a:t>
            </a:r>
            <a:r>
              <a:rPr lang="en-US" sz="1553" b="1" dirty="0">
                <a:latin typeface="Lucida Sans Unicode" panose="020B0602030504020204" pitchFamily="34" charset="0"/>
                <a:cs typeface="Lucida Sans Unicode" panose="020B0602030504020204" pitchFamily="34" charset="0"/>
              </a:rPr>
              <a:t> </a:t>
            </a:r>
            <a:r>
              <a:rPr lang="en-US" sz="1553" b="1" dirty="0" err="1">
                <a:latin typeface="Lucida Sans Unicode" panose="020B0602030504020204" pitchFamily="34" charset="0"/>
                <a:cs typeface="Lucida Sans Unicode" panose="020B0602030504020204" pitchFamily="34" charset="0"/>
              </a:rPr>
              <a:t>Finkelman</a:t>
            </a:r>
            <a:endParaRPr lang="he-IL" sz="1553" dirty="0">
              <a:latin typeface="Lucida Sans Unicode" panose="020B0602030504020204" pitchFamily="34" charset="0"/>
              <a:ea typeface="Times New Roman" panose="02020603050405020304" pitchFamily="18" charset="0"/>
              <a:cs typeface="Lucida Sans Unicode" panose="020B0602030504020204" pitchFamily="34" charset="0"/>
            </a:endParaRPr>
          </a:p>
          <a:p>
            <a:pPr algn="ctr" rtl="0"/>
            <a:r>
              <a:rPr lang="en-US" dirty="0" smtClean="0">
                <a:latin typeface="Lucida Sans Unicode" panose="020B0602030504020204" pitchFamily="34" charset="0"/>
                <a:cs typeface="Lucida Sans Unicode" panose="020B0602030504020204" pitchFamily="34" charset="0"/>
              </a:rPr>
              <a:t>98</a:t>
            </a:r>
            <a:r>
              <a:rPr lang="en-US" baseline="30000" dirty="0" smtClean="0">
                <a:latin typeface="Lucida Sans Unicode" panose="020B0602030504020204" pitchFamily="34" charset="0"/>
                <a:cs typeface="Lucida Sans Unicode" panose="020B0602030504020204" pitchFamily="34" charset="0"/>
              </a:rPr>
              <a:t>th</a:t>
            </a:r>
            <a:r>
              <a:rPr lang="en-US" dirty="0" smtClean="0">
                <a:latin typeface="Lucida Sans Unicode" panose="020B0602030504020204" pitchFamily="34" charset="0"/>
                <a:cs typeface="Lucida Sans Unicode" panose="020B0602030504020204" pitchFamily="34" charset="0"/>
              </a:rPr>
              <a:t> Division Commander</a:t>
            </a:r>
          </a:p>
          <a:p>
            <a:pPr algn="ctr" rtl="0"/>
            <a:r>
              <a:rPr lang="en-US" dirty="0" smtClean="0">
                <a:latin typeface="Lucida Sans Unicode" panose="020B0602030504020204" pitchFamily="34" charset="0"/>
                <a:cs typeface="Lucida Sans Unicode" panose="020B0602030504020204" pitchFamily="34" charset="0"/>
              </a:rPr>
              <a:t>Designated to Head of Operations Division (DJ3) </a:t>
            </a:r>
            <a:endParaRPr lang="en-US" dirty="0">
              <a:latin typeface="Lucida Sans Unicode" panose="020B0602030504020204" pitchFamily="34" charset="0"/>
              <a:cs typeface="Lucida Sans Unicode" panose="020B0602030504020204" pitchFamily="34" charset="0"/>
            </a:endParaRPr>
          </a:p>
        </p:txBody>
      </p:sp>
      <p:sp>
        <p:nvSpPr>
          <p:cNvPr id="41" name="Rectangle 8">
            <a:extLst>
              <a:ext uri="{FF2B5EF4-FFF2-40B4-BE49-F238E27FC236}"/>
            </a:extLst>
          </p:cNvPr>
          <p:cNvSpPr/>
          <p:nvPr/>
        </p:nvSpPr>
        <p:spPr>
          <a:xfrm>
            <a:off x="1886247" y="2253761"/>
            <a:ext cx="946652" cy="60742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Commander of the </a:t>
            </a:r>
            <a:r>
              <a:rPr lang="en-US" sz="855" dirty="0" err="1">
                <a:solidFill>
                  <a:schemeClr val="tx1"/>
                </a:solidFill>
                <a:latin typeface="Lucida Sans Unicode" panose="020B0602030504020204" pitchFamily="34" charset="0"/>
                <a:cs typeface="Lucida Sans Unicode" panose="020B0602030504020204" pitchFamily="34" charset="0"/>
              </a:rPr>
              <a:t>Givati</a:t>
            </a:r>
            <a:r>
              <a:rPr lang="en-US" sz="855" dirty="0">
                <a:solidFill>
                  <a:schemeClr val="tx1"/>
                </a:solidFill>
                <a:latin typeface="Lucida Sans Unicode" panose="020B0602030504020204" pitchFamily="34" charset="0"/>
                <a:cs typeface="Lucida Sans Unicode" panose="020B0602030504020204" pitchFamily="34" charset="0"/>
              </a:rPr>
              <a:t> Brigade</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2013-2015</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2015-2017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2018-</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496392" y="1390367"/>
            <a:ext cx="1171568" cy="53168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a:t>
            </a:r>
            <a:r>
              <a:rPr lang="en-US" sz="855" dirty="0">
                <a:solidFill>
                  <a:schemeClr val="tx1"/>
                </a:solidFill>
                <a:latin typeface="Lucida Sans Unicode" panose="020B0602030504020204" pitchFamily="34" charset="0"/>
                <a:cs typeface="Lucida Sans Unicode" panose="020B0602030504020204" pitchFamily="34" charset="0"/>
              </a:rPr>
              <a:t>the Ground Forces </a:t>
            </a:r>
            <a:r>
              <a:rPr lang="en-US" sz="855" dirty="0">
                <a:solidFill>
                  <a:schemeClr val="tx1"/>
                </a:solidFill>
                <a:latin typeface="Lucida Sans Unicode" panose="020B0602030504020204" pitchFamily="34" charset="0"/>
                <a:cs typeface="Lucida Sans Unicode" panose="020B0602030504020204" pitchFamily="34" charset="0"/>
              </a:rPr>
              <a:t>HR Division</a:t>
            </a:r>
            <a:endParaRPr lang="en-US" sz="855" dirty="0">
              <a:solidFill>
                <a:schemeClr val="tx1"/>
              </a:solidFill>
              <a:latin typeface="Lucida Sans Unicode" panose="020B0602030504020204" pitchFamily="34" charset="0"/>
              <a:cs typeface="Lucida Sans Unicode" panose="020B0602030504020204" pitchFamily="34" charset="0"/>
            </a:endParaRPr>
          </a:p>
        </p:txBody>
      </p:sp>
      <p:sp>
        <p:nvSpPr>
          <p:cNvPr id="55" name="Rectangle 8">
            <a:extLst>
              <a:ext uri="{FF2B5EF4-FFF2-40B4-BE49-F238E27FC236}"/>
            </a:extLst>
          </p:cNvPr>
          <p:cNvSpPr/>
          <p:nvPr/>
        </p:nvSpPr>
        <p:spPr>
          <a:xfrm>
            <a:off x="1016042" y="1420562"/>
            <a:ext cx="1166775" cy="49895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Commander of the Northern Gaza Brigade </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85644" y="2240131"/>
            <a:ext cx="1088794"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Enlisted to Elite Air Force SOF.  </a:t>
            </a:r>
            <a:r>
              <a:rPr lang="en-US" sz="778" dirty="0">
                <a:solidFill>
                  <a:schemeClr val="tx1"/>
                </a:solidFill>
                <a:latin typeface="Lucida Sans Unicode" panose="020B0602030504020204" pitchFamily="34" charset="0"/>
                <a:cs typeface="Lucida Sans Unicode" panose="020B0602030504020204" pitchFamily="34" charset="0"/>
              </a:rPr>
              <a:t>Various Command &amp; Staff Assignments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2293074" y="4257739"/>
            <a:ext cx="1239368" cy="700831"/>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B.A, Middle East Studies, Tel Aviv University</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9" name="TextBox 21"/>
          <p:cNvSpPr txBox="1">
            <a:spLocks noChangeArrowheads="1"/>
          </p:cNvSpPr>
          <p:nvPr/>
        </p:nvSpPr>
        <p:spPr bwMode="auto">
          <a:xfrm>
            <a:off x="4043616" y="1709320"/>
            <a:ext cx="2594271" cy="3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algn="l" rtl="0"/>
            <a:r>
              <a:rPr lang="en-US" sz="933" dirty="0"/>
              <a:t>BG </a:t>
            </a:r>
            <a:r>
              <a:rPr lang="en-US" sz="933" dirty="0" err="1"/>
              <a:t>Finkelman</a:t>
            </a:r>
            <a:r>
              <a:rPr lang="en-US" sz="933" dirty="0"/>
              <a:t> is Married and a father of three.</a:t>
            </a:r>
            <a:endParaRPr lang="en-US" sz="933" dirty="0"/>
          </a:p>
        </p:txBody>
      </p:sp>
      <p:sp>
        <p:nvSpPr>
          <p:cNvPr id="42" name="Rectangle 8">
            <a:extLst>
              <a:ext uri="{FF2B5EF4-FFF2-40B4-BE49-F238E27FC236}"/>
            </a:extLst>
          </p:cNvPr>
          <p:cNvSpPr/>
          <p:nvPr/>
        </p:nvSpPr>
        <p:spPr>
          <a:xfrm>
            <a:off x="3851845" y="4256697"/>
            <a:ext cx="1264325" cy="701873"/>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778" dirty="0">
                <a:solidFill>
                  <a:schemeClr val="tx1"/>
                </a:solidFill>
                <a:latin typeface="Lucida Sans Unicode" panose="020B0602030504020204" pitchFamily="34" charset="0"/>
                <a:cs typeface="Lucida Sans Unicode" panose="020B0602030504020204" pitchFamily="34" charset="0"/>
              </a:rPr>
              <a:t>M.A, Diplomacy and Security, Tel Aviv University</a:t>
            </a:r>
            <a:endParaRPr lang="en-US" sz="778" dirty="0">
              <a:solidFill>
                <a:schemeClr val="tx1"/>
              </a:solidFill>
              <a:latin typeface="Lucida Sans Unicode" panose="020B0602030504020204" pitchFamily="34" charset="0"/>
              <a:cs typeface="Lucida Sans Unicode" panose="020B0602030504020204" pitchFamily="34" charset="0"/>
            </a:endParaRPr>
          </a:p>
        </p:txBody>
      </p:sp>
      <p:pic>
        <p:nvPicPr>
          <p:cNvPr id="3" name="Picture 2"/>
          <p:cNvPicPr>
            <a:picLocks noChangeAspect="1"/>
          </p:cNvPicPr>
          <p:nvPr/>
        </p:nvPicPr>
        <p:blipFill>
          <a:blip r:embed="rId5"/>
          <a:stretch>
            <a:fillRect/>
          </a:stretch>
        </p:blipFill>
        <p:spPr>
          <a:xfrm>
            <a:off x="3106194" y="2109857"/>
            <a:ext cx="1302675" cy="14570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6" name="Picture 13" descr="A close up of a logo&#10;&#10;Description generated with very high confiden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pic>
        <p:nvPicPr>
          <p:cNvPr id="61" name="תמונה 4"/>
          <p:cNvPicPr>
            <a:picLocks noChangeAspect="1"/>
          </p:cNvPicPr>
          <p:nvPr/>
        </p:nvPicPr>
        <p:blipFill>
          <a:blip r:embed="rId7" cstate="print">
            <a:extLst>
              <a:ext uri="{BEBA8EAE-BF5A-486C-A8C5-ECC9F3942E4B}">
                <a14:imgProps xmlns:a14="http://schemas.microsoft.com/office/drawing/2010/main">
                  <a14:imgLayer r:embed="rId8">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62" name="Picture 61">
            <a:extLst>
              <a:ext uri="{FF2B5EF4-FFF2-40B4-BE49-F238E27FC236}">
                <a16:creationId xmlns:a16="http://schemas.microsoft.com/office/drawing/2014/main" xmlns="" id="{7BE30D69-F077-4356-9233-9151B0132D7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63"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cxnSp>
        <p:nvCxnSpPr>
          <p:cNvPr id="64" name="AutoShape 26"/>
          <p:cNvCxnSpPr>
            <a:cxnSpLocks noChangeShapeType="1"/>
          </p:cNvCxnSpPr>
          <p:nvPr/>
        </p:nvCxnSpPr>
        <p:spPr bwMode="auto">
          <a:xfrm>
            <a:off x="2422379" y="4056394"/>
            <a:ext cx="2727262"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65" name="Oval 25"/>
          <p:cNvSpPr>
            <a:spLocks noChangeArrowheads="1"/>
          </p:cNvSpPr>
          <p:nvPr/>
        </p:nvSpPr>
        <p:spPr bwMode="auto">
          <a:xfrm>
            <a:off x="4445954" y="4004488"/>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6" name="Oval 25"/>
          <p:cNvSpPr>
            <a:spLocks noChangeArrowheads="1"/>
          </p:cNvSpPr>
          <p:nvPr/>
        </p:nvSpPr>
        <p:spPr bwMode="auto">
          <a:xfrm>
            <a:off x="2869254" y="4004487"/>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Tree>
    <p:extLst>
      <p:ext uri="{BB962C8B-B14F-4D97-AF65-F5344CB8AC3E}">
        <p14:creationId xmlns:p14="http://schemas.microsoft.com/office/powerpoint/2010/main" val="33222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42051" y="2999462"/>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H="1" flipV="1">
            <a:off x="3773743" y="841379"/>
            <a:ext cx="16484" cy="2730565"/>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324472891"/>
              </p:ext>
            </p:extLst>
          </p:nvPr>
        </p:nvGraphicFramePr>
        <p:xfrm>
          <a:off x="2417134" y="4162701"/>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2720942098"/>
              </p:ext>
            </p:extLst>
          </p:nvPr>
        </p:nvGraphicFramePr>
        <p:xfrm>
          <a:off x="2093635" y="4006482"/>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cxnSp>
        <p:nvCxnSpPr>
          <p:cNvPr id="22568" name="AutoShape 26"/>
          <p:cNvCxnSpPr>
            <a:cxnSpLocks noChangeShapeType="1"/>
          </p:cNvCxnSpPr>
          <p:nvPr/>
        </p:nvCxnSpPr>
        <p:spPr bwMode="auto">
          <a:xfrm>
            <a:off x="1767325" y="3999276"/>
            <a:ext cx="3935289"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1992-2014</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228071" y="12401"/>
            <a:ext cx="7103536" cy="798039"/>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BG </a:t>
            </a:r>
            <a:r>
              <a:rPr lang="en-US" sz="1553" b="1" dirty="0" err="1">
                <a:latin typeface="Lucida Sans Unicode" panose="020B0602030504020204" pitchFamily="34" charset="0"/>
                <a:cs typeface="Lucida Sans Unicode" panose="020B0602030504020204" pitchFamily="34" charset="0"/>
              </a:rPr>
              <a:t>Ziv</a:t>
            </a:r>
            <a:r>
              <a:rPr lang="en-US" sz="1553" b="1" dirty="0">
                <a:latin typeface="Lucida Sans Unicode" panose="020B0602030504020204" pitchFamily="34" charset="0"/>
                <a:cs typeface="Lucida Sans Unicode" panose="020B0602030504020204" pitchFamily="34" charset="0"/>
              </a:rPr>
              <a:t> </a:t>
            </a:r>
            <a:r>
              <a:rPr lang="en-US" sz="1553" b="1" dirty="0" err="1">
                <a:latin typeface="Lucida Sans Unicode" panose="020B0602030504020204" pitchFamily="34" charset="0"/>
                <a:cs typeface="Lucida Sans Unicode" panose="020B0602030504020204" pitchFamily="34" charset="0"/>
              </a:rPr>
              <a:t>Avtalion</a:t>
            </a:r>
            <a:endParaRPr lang="he-IL" sz="1553" b="1" dirty="0">
              <a:latin typeface="Lucida Sans Unicode" panose="020B0602030504020204" pitchFamily="34" charset="0"/>
              <a:ea typeface="Times New Roman" panose="02020603050405020304" pitchFamily="18" charset="0"/>
              <a:cs typeface="Lucida Sans Unicode" panose="020B0602030504020204" pitchFamily="34" charset="0"/>
            </a:endParaRPr>
          </a:p>
          <a:p>
            <a:pPr algn="ctr" rtl="0"/>
            <a:r>
              <a:rPr lang="en-US" sz="1400" dirty="0" smtClean="0">
                <a:latin typeface="Lucida Sans Unicode" panose="020B0602030504020204" pitchFamily="34" charset="0"/>
                <a:cs typeface="Lucida Sans Unicode" panose="020B0602030504020204" pitchFamily="34" charset="0"/>
              </a:rPr>
              <a:t>Head </a:t>
            </a:r>
            <a:r>
              <a:rPr lang="en-US" sz="1400" dirty="0">
                <a:latin typeface="Lucida Sans Unicode" panose="020B0602030504020204" pitchFamily="34" charset="0"/>
                <a:cs typeface="Lucida Sans Unicode" panose="020B0602030504020204" pitchFamily="34" charset="0"/>
              </a:rPr>
              <a:t>of the Ground Forces Technology </a:t>
            </a:r>
            <a:r>
              <a:rPr lang="en-US" sz="1400" dirty="0" smtClean="0">
                <a:latin typeface="Lucida Sans Unicode" panose="020B0602030504020204" pitchFamily="34" charset="0"/>
                <a:cs typeface="Lucida Sans Unicode" panose="020B0602030504020204" pitchFamily="34" charset="0"/>
              </a:rPr>
              <a:t>Division </a:t>
            </a:r>
            <a:endParaRPr lang="en-US" sz="1400" dirty="0">
              <a:latin typeface="Lucida Sans Unicode" panose="020B0602030504020204" pitchFamily="34" charset="0"/>
              <a:cs typeface="Lucida Sans Unicode" panose="020B0602030504020204" pitchFamily="34" charset="0"/>
            </a:endParaRPr>
          </a:p>
          <a:p>
            <a:pPr algn="ctr" rtl="0"/>
            <a:r>
              <a:rPr lang="en-US" sz="1400" dirty="0" smtClean="0">
                <a:latin typeface="Lucida Sans Unicode" panose="020B0602030504020204" pitchFamily="34" charset="0"/>
                <a:cs typeface="Lucida Sans Unicode" panose="020B0602030504020204" pitchFamily="34" charset="0"/>
              </a:rPr>
              <a:t> Designated </a:t>
            </a:r>
            <a:r>
              <a:rPr lang="en-US" sz="1400" dirty="0">
                <a:latin typeface="Lucida Sans Unicode" panose="020B0602030504020204" pitchFamily="34" charset="0"/>
                <a:cs typeface="Lucida Sans Unicode" panose="020B0602030504020204" pitchFamily="34" charset="0"/>
              </a:rPr>
              <a:t>Head of the upcoming Digital Transformation </a:t>
            </a:r>
            <a:r>
              <a:rPr lang="en-US" sz="1400" dirty="0" smtClean="0">
                <a:latin typeface="Lucida Sans Unicode" panose="020B0602030504020204" pitchFamily="34" charset="0"/>
                <a:cs typeface="Lucida Sans Unicode" panose="020B0602030504020204" pitchFamily="34" charset="0"/>
              </a:rPr>
              <a:t>Division</a:t>
            </a:r>
            <a:endParaRPr lang="en-US" sz="1400" dirty="0">
              <a:latin typeface="Lucida Sans Unicode" panose="020B0602030504020204" pitchFamily="34" charset="0"/>
              <a:cs typeface="Lucida Sans Unicode" panose="020B0602030504020204" pitchFamily="34" charset="0"/>
            </a:endParaRPr>
          </a:p>
        </p:txBody>
      </p:sp>
      <p:sp>
        <p:nvSpPr>
          <p:cNvPr id="41" name="Rectangle 8">
            <a:extLst>
              <a:ext uri="{FF2B5EF4-FFF2-40B4-BE49-F238E27FC236}"/>
            </a:extLst>
          </p:cNvPr>
          <p:cNvSpPr/>
          <p:nvPr/>
        </p:nvSpPr>
        <p:spPr>
          <a:xfrm>
            <a:off x="1790946" y="2242204"/>
            <a:ext cx="1139381" cy="60742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a:t>
            </a:r>
            <a:r>
              <a:rPr lang="en-US" sz="855" dirty="0">
                <a:solidFill>
                  <a:schemeClr val="tx1"/>
                </a:solidFill>
                <a:latin typeface="Lucida Sans Unicode" panose="020B0602030504020204" pitchFamily="34" charset="0"/>
                <a:cs typeface="Lucida Sans Unicode" panose="020B0602030504020204" pitchFamily="34" charset="0"/>
              </a:rPr>
              <a:t>of the </a:t>
            </a:r>
            <a:r>
              <a:rPr lang="en-US" sz="855" dirty="0">
                <a:solidFill>
                  <a:schemeClr val="tx1"/>
                </a:solidFill>
                <a:latin typeface="Lucida Sans Unicode" panose="020B0602030504020204" pitchFamily="34" charset="0"/>
                <a:cs typeface="Lucida Sans Unicode" panose="020B0602030504020204" pitchFamily="34" charset="0"/>
              </a:rPr>
              <a:t>TLD - </a:t>
            </a:r>
            <a:r>
              <a:rPr lang="en-US" sz="855" dirty="0">
                <a:solidFill>
                  <a:schemeClr val="tx1"/>
                </a:solidFill>
                <a:latin typeface="Lucida Sans Unicode" panose="020B0602030504020204" pitchFamily="34" charset="0"/>
                <a:cs typeface="Lucida Sans Unicode" panose="020B0602030504020204" pitchFamily="34" charset="0"/>
              </a:rPr>
              <a:t>Ground Forces Merging </a:t>
            </a:r>
            <a:r>
              <a:rPr lang="en-US" sz="855" dirty="0">
                <a:solidFill>
                  <a:schemeClr val="tx1"/>
                </a:solidFill>
                <a:latin typeface="Lucida Sans Unicode" panose="020B0602030504020204" pitchFamily="34" charset="0"/>
                <a:cs typeface="Lucida Sans Unicode" panose="020B0602030504020204" pitchFamily="34" charset="0"/>
              </a:rPr>
              <a:t>Management</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37" name="Rectangle 8">
            <a:extLst>
              <a:ext uri="{FF2B5EF4-FFF2-40B4-BE49-F238E27FC236}"/>
            </a:extLst>
          </p:cNvPr>
          <p:cNvSpPr/>
          <p:nvPr/>
        </p:nvSpPr>
        <p:spPr>
          <a:xfrm>
            <a:off x="1501671" y="4178045"/>
            <a:ext cx="886617" cy="77677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621" dirty="0">
                <a:solidFill>
                  <a:schemeClr val="tx1"/>
                </a:solidFill>
                <a:latin typeface="Lucida Sans Unicode" panose="020B0602030504020204" pitchFamily="34" charset="0"/>
                <a:cs typeface="Lucida Sans Unicode" panose="020B0602030504020204" pitchFamily="34" charset="0"/>
              </a:rPr>
              <a:t>B.Sc., Mechanical Engineering,</a:t>
            </a:r>
          </a:p>
          <a:p>
            <a:pPr algn="ctr"/>
            <a:r>
              <a:rPr lang="en-US" sz="621" dirty="0">
                <a:solidFill>
                  <a:schemeClr val="tx1"/>
                </a:solidFill>
                <a:latin typeface="Lucida Sans Unicode" panose="020B0602030504020204" pitchFamily="34" charset="0"/>
                <a:cs typeface="Lucida Sans Unicode" panose="020B0602030504020204" pitchFamily="34" charset="0"/>
              </a:rPr>
              <a:t>The </a:t>
            </a:r>
            <a:r>
              <a:rPr lang="en-US" sz="621" dirty="0">
                <a:solidFill>
                  <a:schemeClr val="tx1"/>
                </a:solidFill>
                <a:latin typeface="Lucida Sans Unicode" panose="020B0602030504020204" pitchFamily="34" charset="0"/>
                <a:cs typeface="Lucida Sans Unicode" panose="020B0602030504020204" pitchFamily="34" charset="0"/>
              </a:rPr>
              <a:t>Israel Institute of Technology</a:t>
            </a: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2014-2016</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2016-2017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496392" y="1390367"/>
            <a:ext cx="1273458" cy="53168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a:t>
            </a:r>
            <a:r>
              <a:rPr lang="en-US" sz="855" dirty="0">
                <a:solidFill>
                  <a:schemeClr val="tx1"/>
                </a:solidFill>
                <a:latin typeface="Lucida Sans Unicode" panose="020B0602030504020204" pitchFamily="34" charset="0"/>
                <a:cs typeface="Lucida Sans Unicode" panose="020B0602030504020204" pitchFamily="34" charset="0"/>
              </a:rPr>
              <a:t>the Ground Forces Technology </a:t>
            </a:r>
            <a:r>
              <a:rPr lang="en-US" sz="855" dirty="0">
                <a:solidFill>
                  <a:schemeClr val="tx1"/>
                </a:solidFill>
                <a:latin typeface="Lucida Sans Unicode" panose="020B0602030504020204" pitchFamily="34" charset="0"/>
                <a:cs typeface="Lucida Sans Unicode" panose="020B0602030504020204" pitchFamily="34" charset="0"/>
              </a:rPr>
              <a:t>Division</a:t>
            </a:r>
            <a:endParaRPr lang="en-US" sz="855" dirty="0">
              <a:solidFill>
                <a:schemeClr val="tx1"/>
              </a:solidFill>
              <a:latin typeface="Lucida Sans Unicode" panose="020B0602030504020204" pitchFamily="34" charset="0"/>
              <a:cs typeface="Lucida Sans Unicode" panose="020B0602030504020204" pitchFamily="34" charset="0"/>
            </a:endParaRPr>
          </a:p>
        </p:txBody>
      </p:sp>
      <p:sp>
        <p:nvSpPr>
          <p:cNvPr id="55" name="Rectangle 8">
            <a:extLst>
              <a:ext uri="{FF2B5EF4-FFF2-40B4-BE49-F238E27FC236}"/>
            </a:extLst>
          </p:cNvPr>
          <p:cNvSpPr/>
          <p:nvPr/>
        </p:nvSpPr>
        <p:spPr>
          <a:xfrm>
            <a:off x="1016042" y="1420562"/>
            <a:ext cx="1166775" cy="49895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the Combat Equipment Center</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68670" y="2249174"/>
            <a:ext cx="1170038"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Enlisted to </a:t>
            </a:r>
            <a:r>
              <a:rPr lang="en-US" sz="778" dirty="0">
                <a:solidFill>
                  <a:schemeClr val="tx1"/>
                </a:solidFill>
                <a:latin typeface="Lucida Sans Unicode" panose="020B0602030504020204" pitchFamily="34" charset="0"/>
                <a:cs typeface="Lucida Sans Unicode" panose="020B0602030504020204" pitchFamily="34" charset="0"/>
              </a:rPr>
              <a:t>the </a:t>
            </a:r>
            <a:r>
              <a:rPr lang="en-US" sz="778" dirty="0">
                <a:solidFill>
                  <a:schemeClr val="tx1"/>
                </a:solidFill>
                <a:latin typeface="Lucida Sans Unicode" panose="020B0602030504020204" pitchFamily="34" charset="0"/>
                <a:cs typeface="Lucida Sans Unicode" panose="020B0602030504020204" pitchFamily="34" charset="0"/>
              </a:rPr>
              <a:t>Armored </a:t>
            </a:r>
            <a:r>
              <a:rPr lang="en-US" sz="778" dirty="0" err="1">
                <a:solidFill>
                  <a:schemeClr val="tx1"/>
                </a:solidFill>
                <a:latin typeface="Lucida Sans Unicode" panose="020B0602030504020204" pitchFamily="34" charset="0"/>
                <a:cs typeface="Lucida Sans Unicode" panose="020B0602030504020204" pitchFamily="34" charset="0"/>
              </a:rPr>
              <a:t>Coprs</a:t>
            </a:r>
            <a:r>
              <a:rPr lang="en-US" sz="778" dirty="0">
                <a:solidFill>
                  <a:schemeClr val="tx1"/>
                </a:solidFill>
                <a:latin typeface="Lucida Sans Unicode" panose="020B0602030504020204" pitchFamily="34" charset="0"/>
                <a:cs typeface="Lucida Sans Unicode" panose="020B0602030504020204" pitchFamily="34" charset="0"/>
              </a:rPr>
              <a:t>.  </a:t>
            </a:r>
            <a:r>
              <a:rPr lang="en-US" sz="778" dirty="0">
                <a:solidFill>
                  <a:schemeClr val="tx1"/>
                </a:solidFill>
                <a:latin typeface="Lucida Sans Unicode" panose="020B0602030504020204" pitchFamily="34" charset="0"/>
                <a:cs typeface="Lucida Sans Unicode" panose="020B0602030504020204" pitchFamily="34" charset="0"/>
              </a:rPr>
              <a:t>Various Command &amp; Staff Assignments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2452927" y="4184581"/>
            <a:ext cx="857588" cy="75725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621" dirty="0">
                <a:solidFill>
                  <a:schemeClr val="tx1"/>
                </a:solidFill>
                <a:latin typeface="Lucida Sans Unicode" panose="020B0602030504020204" pitchFamily="34" charset="0"/>
                <a:cs typeface="Lucida Sans Unicode" panose="020B0602030504020204" pitchFamily="34" charset="0"/>
              </a:rPr>
              <a:t>M.A</a:t>
            </a:r>
            <a:r>
              <a:rPr lang="en-US" sz="621" dirty="0">
                <a:solidFill>
                  <a:schemeClr val="tx1"/>
                </a:solidFill>
                <a:latin typeface="Lucida Sans Unicode" panose="020B0602030504020204" pitchFamily="34" charset="0"/>
                <a:cs typeface="Lucida Sans Unicode" panose="020B0602030504020204" pitchFamily="34" charset="0"/>
              </a:rPr>
              <a:t>., Business Management, Bar-</a:t>
            </a:r>
            <a:r>
              <a:rPr lang="en-US" sz="621" dirty="0" err="1">
                <a:solidFill>
                  <a:schemeClr val="tx1"/>
                </a:solidFill>
                <a:latin typeface="Lucida Sans Unicode" panose="020B0602030504020204" pitchFamily="34" charset="0"/>
                <a:cs typeface="Lucida Sans Unicode" panose="020B0602030504020204" pitchFamily="34" charset="0"/>
              </a:rPr>
              <a:t>Ilan</a:t>
            </a:r>
            <a:r>
              <a:rPr lang="en-US" sz="621" dirty="0">
                <a:solidFill>
                  <a:schemeClr val="tx1"/>
                </a:solidFill>
                <a:latin typeface="Lucida Sans Unicode" panose="020B0602030504020204" pitchFamily="34" charset="0"/>
                <a:cs typeface="Lucida Sans Unicode" panose="020B0602030504020204" pitchFamily="34" charset="0"/>
              </a:rPr>
              <a:t> </a:t>
            </a:r>
            <a:r>
              <a:rPr lang="en-US" sz="621" dirty="0">
                <a:solidFill>
                  <a:schemeClr val="tx1"/>
                </a:solidFill>
                <a:latin typeface="Lucida Sans Unicode" panose="020B0602030504020204" pitchFamily="34" charset="0"/>
                <a:cs typeface="Lucida Sans Unicode" panose="020B0602030504020204" pitchFamily="34" charset="0"/>
              </a:rPr>
              <a:t>University</a:t>
            </a:r>
          </a:p>
        </p:txBody>
      </p:sp>
      <p:sp>
        <p:nvSpPr>
          <p:cNvPr id="59" name="TextBox 21"/>
          <p:cNvSpPr txBox="1">
            <a:spLocks noChangeArrowheads="1"/>
          </p:cNvSpPr>
          <p:nvPr/>
        </p:nvSpPr>
        <p:spPr bwMode="auto">
          <a:xfrm>
            <a:off x="4043616" y="1709323"/>
            <a:ext cx="2594271" cy="95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algn="l" rtl="0"/>
            <a:r>
              <a:rPr lang="en-US" sz="933" dirty="0"/>
              <a:t>BG </a:t>
            </a:r>
            <a:r>
              <a:rPr lang="en-US" sz="933" dirty="0" err="1"/>
              <a:t>Ziv</a:t>
            </a:r>
            <a:r>
              <a:rPr lang="en-US" sz="933" dirty="0"/>
              <a:t> </a:t>
            </a:r>
            <a:r>
              <a:rPr lang="en-US" sz="933" dirty="0" err="1"/>
              <a:t>Avtalion</a:t>
            </a:r>
            <a:r>
              <a:rPr lang="en-US" sz="933" dirty="0"/>
              <a:t> was born in 1970 in Israel; he is married and has 4 children. </a:t>
            </a:r>
            <a:endParaRPr lang="en-US" sz="933" dirty="0"/>
          </a:p>
          <a:p>
            <a:pPr algn="l" rtl="0"/>
            <a:r>
              <a:rPr lang="en-US" sz="933" dirty="0"/>
              <a:t>BG </a:t>
            </a:r>
            <a:r>
              <a:rPr lang="en-US" sz="933" dirty="0" err="1"/>
              <a:t>Avtalion</a:t>
            </a:r>
            <a:r>
              <a:rPr lang="en-US" sz="933" dirty="0"/>
              <a:t> currently resides in </a:t>
            </a:r>
            <a:r>
              <a:rPr lang="en-US" sz="933" dirty="0" err="1"/>
              <a:t>Pardes</a:t>
            </a:r>
            <a:r>
              <a:rPr lang="en-US" sz="933" dirty="0"/>
              <a:t> </a:t>
            </a:r>
            <a:r>
              <a:rPr lang="en-US" sz="933" dirty="0" err="1"/>
              <a:t>Hanah-Karkur</a:t>
            </a:r>
            <a:r>
              <a:rPr lang="en-US" sz="933" dirty="0"/>
              <a:t>.</a:t>
            </a:r>
          </a:p>
          <a:p>
            <a:pPr algn="l" rtl="0"/>
            <a:endParaRPr lang="en-US" sz="933" dirty="0"/>
          </a:p>
        </p:txBody>
      </p:sp>
      <p:pic>
        <p:nvPicPr>
          <p:cNvPr id="38" name="תמונה 37"/>
          <p:cNvPicPr/>
          <p:nvPr/>
        </p:nvPicPr>
        <p:blipFill>
          <a:blip r:embed="rId5">
            <a:extLst>
              <a:ext uri="{28A0092B-C50C-407E-A947-70E740481C1C}">
                <a14:useLocalDpi xmlns:a14="http://schemas.microsoft.com/office/drawing/2010/main" val="0"/>
              </a:ext>
            </a:extLst>
          </a:blip>
          <a:srcRect/>
          <a:stretch>
            <a:fillRect/>
          </a:stretch>
        </p:blipFill>
        <p:spPr bwMode="auto">
          <a:xfrm>
            <a:off x="3120093" y="2144778"/>
            <a:ext cx="1240950" cy="1418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2" name="Rectangle 8">
            <a:extLst>
              <a:ext uri="{FF2B5EF4-FFF2-40B4-BE49-F238E27FC236}"/>
            </a:extLst>
          </p:cNvPr>
          <p:cNvSpPr/>
          <p:nvPr/>
        </p:nvSpPr>
        <p:spPr>
          <a:xfrm>
            <a:off x="3390331" y="4184581"/>
            <a:ext cx="777756" cy="75725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spcBef>
                <a:spcPts val="0"/>
              </a:spcBef>
              <a:spcAft>
                <a:spcPts val="0"/>
              </a:spcAft>
            </a:pPr>
            <a:r>
              <a:rPr lang="en-US" sz="621" dirty="0">
                <a:solidFill>
                  <a:schemeClr val="tx1"/>
                </a:solidFill>
                <a:latin typeface="Lucida Sans Unicode" panose="020B0602030504020204" pitchFamily="34" charset="0"/>
                <a:cs typeface="Lucida Sans Unicode" panose="020B0602030504020204" pitchFamily="34" charset="0"/>
              </a:rPr>
              <a:t>M.A</a:t>
            </a:r>
            <a:r>
              <a:rPr lang="en-US" sz="621" dirty="0">
                <a:solidFill>
                  <a:schemeClr val="tx1"/>
                </a:solidFill>
                <a:latin typeface="Lucida Sans Unicode" panose="020B0602030504020204" pitchFamily="34" charset="0"/>
                <a:cs typeface="Lucida Sans Unicode" panose="020B0602030504020204" pitchFamily="34" charset="0"/>
              </a:rPr>
              <a:t>., Political Science, </a:t>
            </a:r>
            <a:r>
              <a:rPr lang="en-US" sz="621" dirty="0">
                <a:solidFill>
                  <a:schemeClr val="tx1"/>
                </a:solidFill>
                <a:latin typeface="Lucida Sans Unicode" panose="020B0602030504020204" pitchFamily="34" charset="0"/>
                <a:cs typeface="Lucida Sans Unicode" panose="020B0602030504020204" pitchFamily="34" charset="0"/>
              </a:rPr>
              <a:t>University of Haifa</a:t>
            </a:r>
          </a:p>
        </p:txBody>
      </p:sp>
      <p:sp>
        <p:nvSpPr>
          <p:cNvPr id="46" name="Rectangle 8">
            <a:extLst>
              <a:ext uri="{FF2B5EF4-FFF2-40B4-BE49-F238E27FC236}"/>
            </a:extLst>
          </p:cNvPr>
          <p:cNvSpPr/>
          <p:nvPr/>
        </p:nvSpPr>
        <p:spPr>
          <a:xfrm>
            <a:off x="4244182" y="4185573"/>
            <a:ext cx="874710" cy="756258"/>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621" dirty="0">
                <a:solidFill>
                  <a:schemeClr val="tx1"/>
                </a:solidFill>
                <a:latin typeface="Lucida Sans Unicode" panose="020B0602030504020204" pitchFamily="34" charset="0"/>
                <a:cs typeface="Lucida Sans Unicode" panose="020B0602030504020204" pitchFamily="34" charset="0"/>
              </a:rPr>
              <a:t>Alumnus of Public Administrative </a:t>
            </a:r>
            <a:r>
              <a:rPr lang="en-US" sz="621" dirty="0">
                <a:solidFill>
                  <a:schemeClr val="tx1"/>
                </a:solidFill>
                <a:latin typeface="Lucida Sans Unicode" panose="020B0602030504020204" pitchFamily="34" charset="0"/>
                <a:cs typeface="Lucida Sans Unicode" panose="020B0602030504020204" pitchFamily="34" charset="0"/>
              </a:rPr>
              <a:t>Studies,</a:t>
            </a:r>
          </a:p>
          <a:p>
            <a:pPr algn="ctr"/>
            <a:r>
              <a:rPr lang="en-US" sz="621" dirty="0">
                <a:solidFill>
                  <a:schemeClr val="tx1"/>
                </a:solidFill>
                <a:latin typeface="Lucida Sans Unicode" panose="020B0602030504020204" pitchFamily="34" charset="0"/>
                <a:cs typeface="Lucida Sans Unicode" panose="020B0602030504020204" pitchFamily="34" charset="0"/>
              </a:rPr>
              <a:t>Harvard </a:t>
            </a:r>
            <a:r>
              <a:rPr lang="en-US" sz="621" dirty="0">
                <a:solidFill>
                  <a:schemeClr val="tx1"/>
                </a:solidFill>
                <a:latin typeface="Lucida Sans Unicode" panose="020B0602030504020204" pitchFamily="34" charset="0"/>
                <a:cs typeface="Lucida Sans Unicode" panose="020B0602030504020204" pitchFamily="34" charset="0"/>
              </a:rPr>
              <a:t>University</a:t>
            </a:r>
          </a:p>
        </p:txBody>
      </p:sp>
      <p:sp>
        <p:nvSpPr>
          <p:cNvPr id="47" name="Rectangle 8">
            <a:extLst>
              <a:ext uri="{FF2B5EF4-FFF2-40B4-BE49-F238E27FC236}"/>
            </a:extLst>
          </p:cNvPr>
          <p:cNvSpPr/>
          <p:nvPr/>
        </p:nvSpPr>
        <p:spPr>
          <a:xfrm>
            <a:off x="5183830" y="4164040"/>
            <a:ext cx="680181" cy="77779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621" dirty="0">
                <a:solidFill>
                  <a:schemeClr val="tx1"/>
                </a:solidFill>
                <a:latin typeface="Lucida Sans Unicode" panose="020B0602030504020204" pitchFamily="34" charset="0"/>
                <a:cs typeface="Lucida Sans Unicode" panose="020B0602030504020204" pitchFamily="34" charset="0"/>
              </a:rPr>
              <a:t>IDF National Defense College </a:t>
            </a:r>
          </a:p>
        </p:txBody>
      </p:sp>
      <p:pic>
        <p:nvPicPr>
          <p:cNvPr id="49" name="Picture 13" descr="A close up of a logo&#10;&#10;Description generated with very high confiden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sp>
        <p:nvSpPr>
          <p:cNvPr id="65" name="Oval 25"/>
          <p:cNvSpPr>
            <a:spLocks noChangeArrowheads="1"/>
          </p:cNvSpPr>
          <p:nvPr/>
        </p:nvSpPr>
        <p:spPr bwMode="auto">
          <a:xfrm>
            <a:off x="1939005" y="3949331"/>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6" name="Oval 25"/>
          <p:cNvSpPr>
            <a:spLocks noChangeArrowheads="1"/>
          </p:cNvSpPr>
          <p:nvPr/>
        </p:nvSpPr>
        <p:spPr bwMode="auto">
          <a:xfrm>
            <a:off x="2854223" y="3950484"/>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7" name="Oval 25"/>
          <p:cNvSpPr>
            <a:spLocks noChangeArrowheads="1"/>
          </p:cNvSpPr>
          <p:nvPr/>
        </p:nvSpPr>
        <p:spPr bwMode="auto">
          <a:xfrm>
            <a:off x="3748332" y="3949331"/>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8" name="Oval 25"/>
          <p:cNvSpPr>
            <a:spLocks noChangeArrowheads="1"/>
          </p:cNvSpPr>
          <p:nvPr/>
        </p:nvSpPr>
        <p:spPr bwMode="auto">
          <a:xfrm>
            <a:off x="4643484" y="3949331"/>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9" name="Oval 25"/>
          <p:cNvSpPr>
            <a:spLocks noChangeArrowheads="1"/>
          </p:cNvSpPr>
          <p:nvPr/>
        </p:nvSpPr>
        <p:spPr bwMode="auto">
          <a:xfrm>
            <a:off x="5485868" y="3945086"/>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pic>
        <p:nvPicPr>
          <p:cNvPr id="70" name="תמונה 4"/>
          <p:cNvPicPr>
            <a:picLocks noChangeAspect="1"/>
          </p:cNvPicPr>
          <p:nvPr/>
        </p:nvPicPr>
        <p:blipFill>
          <a:blip r:embed="rId7" cstate="print">
            <a:extLst>
              <a:ext uri="{BEBA8EAE-BF5A-486C-A8C5-ECC9F3942E4B}">
                <a14:imgProps xmlns:a14="http://schemas.microsoft.com/office/drawing/2010/main">
                  <a14:imgLayer r:embed="rId8">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71" name="Picture 70">
            <a:extLst>
              <a:ext uri="{FF2B5EF4-FFF2-40B4-BE49-F238E27FC236}">
                <a16:creationId xmlns:a16="http://schemas.microsoft.com/office/drawing/2014/main" xmlns="" id="{7BE30D69-F077-4356-9233-9151B0132D7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72"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59270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31666" y="2985230"/>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779837" y="915528"/>
            <a:ext cx="0" cy="2074639"/>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144702193"/>
              </p:ext>
            </p:extLst>
          </p:nvPr>
        </p:nvGraphicFramePr>
        <p:xfrm>
          <a:off x="2431460" y="4195353"/>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1081912868"/>
              </p:ext>
            </p:extLst>
          </p:nvPr>
        </p:nvGraphicFramePr>
        <p:xfrm>
          <a:off x="2107960" y="4039138"/>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1990-2013</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246975" y="43665"/>
            <a:ext cx="7084631" cy="644151"/>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BG </a:t>
            </a:r>
            <a:r>
              <a:rPr lang="en-US" sz="1553" b="1" dirty="0" err="1">
                <a:latin typeface="Lucida Sans Unicode" panose="020B0602030504020204" pitchFamily="34" charset="0"/>
                <a:cs typeface="Lucida Sans Unicode" panose="020B0602030504020204" pitchFamily="34" charset="0"/>
              </a:rPr>
              <a:t>Avi</a:t>
            </a:r>
            <a:r>
              <a:rPr lang="en-US" sz="1553" b="1" dirty="0">
                <a:latin typeface="Lucida Sans Unicode" panose="020B0602030504020204" pitchFamily="34" charset="0"/>
                <a:cs typeface="Lucida Sans Unicode" panose="020B0602030504020204" pitchFamily="34" charset="0"/>
              </a:rPr>
              <a:t> Gil</a:t>
            </a:r>
            <a:endParaRPr lang="he-IL" sz="1553" b="1" dirty="0">
              <a:latin typeface="Lucida Sans Unicode" panose="020B0602030504020204" pitchFamily="34" charset="0"/>
              <a:ea typeface="Times New Roman" panose="02020603050405020304" pitchFamily="18" charset="0"/>
              <a:cs typeface="Lucida Sans Unicode" panose="020B0602030504020204" pitchFamily="34" charset="0"/>
            </a:endParaRPr>
          </a:p>
          <a:p>
            <a:pPr algn="ctr" rtl="0"/>
            <a:r>
              <a:rPr lang="en-US" dirty="0">
                <a:latin typeface="Lucida Sans Unicode" panose="020B0602030504020204" pitchFamily="34" charset="0"/>
                <a:cs typeface="Lucida Sans Unicode" panose="020B0602030504020204" pitchFamily="34" charset="0"/>
              </a:rPr>
              <a:t>Commander, 36</a:t>
            </a:r>
            <a:r>
              <a:rPr lang="en-US" baseline="30000" dirty="0">
                <a:latin typeface="Lucida Sans Unicode" panose="020B0602030504020204" pitchFamily="34" charset="0"/>
                <a:cs typeface="Lucida Sans Unicode" panose="020B0602030504020204" pitchFamily="34" charset="0"/>
              </a:rPr>
              <a:t>th</a:t>
            </a:r>
            <a:r>
              <a:rPr lang="en-US" dirty="0">
                <a:latin typeface="Lucida Sans Unicode" panose="020B0602030504020204" pitchFamily="34" charset="0"/>
                <a:cs typeface="Lucida Sans Unicode" panose="020B0602030504020204" pitchFamily="34" charset="0"/>
              </a:rPr>
              <a:t> Division</a:t>
            </a:r>
            <a:endParaRPr lang="en-US" dirty="0">
              <a:latin typeface="Lucida Sans Unicode" panose="020B0602030504020204" pitchFamily="34" charset="0"/>
              <a:cs typeface="Lucida Sans Unicode" panose="020B0602030504020204" pitchFamily="34" charset="0"/>
            </a:endParaRPr>
          </a:p>
        </p:txBody>
      </p:sp>
      <p:sp>
        <p:nvSpPr>
          <p:cNvPr id="41" name="Rectangle 8">
            <a:extLst>
              <a:ext uri="{FF2B5EF4-FFF2-40B4-BE49-F238E27FC236}"/>
            </a:extLst>
          </p:cNvPr>
          <p:cNvSpPr/>
          <p:nvPr/>
        </p:nvSpPr>
        <p:spPr>
          <a:xfrm>
            <a:off x="1926377" y="2236329"/>
            <a:ext cx="930362" cy="49895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Commander, </a:t>
            </a:r>
          </a:p>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340</a:t>
            </a:r>
            <a:r>
              <a:rPr lang="en-US" sz="855" baseline="30000" dirty="0">
                <a:solidFill>
                  <a:schemeClr val="tx1"/>
                </a:solidFill>
                <a:latin typeface="Lucida Sans Unicode" panose="020B0602030504020204" pitchFamily="34" charset="0"/>
                <a:cs typeface="Lucida Sans Unicode" panose="020B0602030504020204" pitchFamily="34" charset="0"/>
              </a:rPr>
              <a:t>th</a:t>
            </a:r>
            <a:r>
              <a:rPr lang="en-US" sz="855" dirty="0">
                <a:solidFill>
                  <a:schemeClr val="tx1"/>
                </a:solidFill>
                <a:latin typeface="Lucida Sans Unicode" panose="020B0602030504020204" pitchFamily="34" charset="0"/>
                <a:cs typeface="Lucida Sans Unicode" panose="020B0602030504020204" pitchFamily="34" charset="0"/>
              </a:rPr>
              <a:t> Division</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37" name="Rectangle 8">
            <a:extLst>
              <a:ext uri="{FF2B5EF4-FFF2-40B4-BE49-F238E27FC236}"/>
            </a:extLst>
          </p:cNvPr>
          <p:cNvSpPr/>
          <p:nvPr/>
        </p:nvSpPr>
        <p:spPr>
          <a:xfrm>
            <a:off x="2162097" y="4207772"/>
            <a:ext cx="1109211" cy="77161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855" dirty="0">
                <a:solidFill>
                  <a:schemeClr val="tx1"/>
                </a:solidFill>
                <a:latin typeface="Lucida Sans Unicode" panose="020B0602030504020204" pitchFamily="34" charset="0"/>
                <a:cs typeface="Lucida Sans Unicode" panose="020B0602030504020204" pitchFamily="34" charset="0"/>
              </a:rPr>
              <a:t>LL.B (BA Law School), </a:t>
            </a:r>
            <a:r>
              <a:rPr lang="en-US" sz="855" dirty="0">
                <a:solidFill>
                  <a:schemeClr val="tx1"/>
                </a:solidFill>
                <a:latin typeface="Lucida Sans Unicode" panose="020B0602030504020204" pitchFamily="34" charset="0"/>
                <a:cs typeface="Lucida Sans Unicode" panose="020B0602030504020204" pitchFamily="34" charset="0"/>
              </a:rPr>
              <a:t>Interdisciplinary Center, </a:t>
            </a:r>
            <a:r>
              <a:rPr lang="en-US" sz="855" dirty="0" err="1">
                <a:solidFill>
                  <a:schemeClr val="tx1"/>
                </a:solidFill>
                <a:latin typeface="Lucida Sans Unicode" panose="020B0602030504020204" pitchFamily="34" charset="0"/>
                <a:cs typeface="Lucida Sans Unicode" panose="020B0602030504020204" pitchFamily="34" charset="0"/>
              </a:rPr>
              <a:t>Herzliya</a:t>
            </a:r>
            <a:endParaRPr lang="en-US" sz="855" dirty="0">
              <a:solidFill>
                <a:schemeClr val="tx1"/>
              </a:solidFill>
              <a:latin typeface="Lucida Sans Unicode" panose="020B0602030504020204" pitchFamily="34" charset="0"/>
              <a:cs typeface="Lucida Sans Unicode" panose="020B0602030504020204" pitchFamily="34" charset="0"/>
            </a:endParaRP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2013-2015</a:t>
            </a: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2015-2017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703734" y="1431998"/>
            <a:ext cx="930362" cy="49895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Commander, </a:t>
            </a:r>
          </a:p>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36</a:t>
            </a:r>
            <a:r>
              <a:rPr lang="en-US" sz="855" baseline="30000" dirty="0">
                <a:solidFill>
                  <a:schemeClr val="tx1"/>
                </a:solidFill>
                <a:latin typeface="Lucida Sans Unicode" panose="020B0602030504020204" pitchFamily="34" charset="0"/>
                <a:cs typeface="Lucida Sans Unicode" panose="020B0602030504020204" pitchFamily="34" charset="0"/>
              </a:rPr>
              <a:t>th</a:t>
            </a:r>
            <a:r>
              <a:rPr lang="en-US" sz="855" dirty="0">
                <a:solidFill>
                  <a:schemeClr val="tx1"/>
                </a:solidFill>
                <a:latin typeface="Lucida Sans Unicode" panose="020B0602030504020204" pitchFamily="34" charset="0"/>
                <a:cs typeface="Lucida Sans Unicode" panose="020B0602030504020204" pitchFamily="34" charset="0"/>
              </a:rPr>
              <a:t> Division</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5" name="Rectangle 8">
            <a:extLst>
              <a:ext uri="{FF2B5EF4-FFF2-40B4-BE49-F238E27FC236}"/>
            </a:extLst>
          </p:cNvPr>
          <p:cNvSpPr/>
          <p:nvPr/>
        </p:nvSpPr>
        <p:spPr>
          <a:xfrm>
            <a:off x="1016042" y="1420562"/>
            <a:ext cx="1166775" cy="49895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IDF Officer Training School</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46974" y="2231664"/>
            <a:ext cx="1219866"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Enlisted to </a:t>
            </a:r>
            <a:r>
              <a:rPr lang="en-US" sz="778" dirty="0">
                <a:solidFill>
                  <a:schemeClr val="tx1"/>
                </a:solidFill>
                <a:latin typeface="Lucida Sans Unicode" panose="020B0602030504020204" pitchFamily="34" charset="0"/>
                <a:cs typeface="Lucida Sans Unicode" panose="020B0602030504020204" pitchFamily="34" charset="0"/>
              </a:rPr>
              <a:t>the "</a:t>
            </a:r>
            <a:r>
              <a:rPr lang="en-US" sz="778" dirty="0" err="1">
                <a:solidFill>
                  <a:schemeClr val="tx1"/>
                </a:solidFill>
                <a:latin typeface="Lucida Sans Unicode" panose="020B0602030504020204" pitchFamily="34" charset="0"/>
                <a:cs typeface="Lucida Sans Unicode" panose="020B0602030504020204" pitchFamily="34" charset="0"/>
              </a:rPr>
              <a:t>Tzanchanim</a:t>
            </a:r>
            <a:r>
              <a:rPr lang="en-US" sz="778" dirty="0">
                <a:solidFill>
                  <a:schemeClr val="tx1"/>
                </a:solidFill>
                <a:latin typeface="Lucida Sans Unicode" panose="020B0602030504020204" pitchFamily="34" charset="0"/>
                <a:cs typeface="Lucida Sans Unicode" panose="020B0602030504020204" pitchFamily="34" charset="0"/>
              </a:rPr>
              <a:t>" Paratrooper </a:t>
            </a:r>
            <a:r>
              <a:rPr lang="en-US" sz="778" dirty="0">
                <a:solidFill>
                  <a:schemeClr val="tx1"/>
                </a:solidFill>
                <a:latin typeface="Lucida Sans Unicode" panose="020B0602030504020204" pitchFamily="34" charset="0"/>
                <a:cs typeface="Lucida Sans Unicode" panose="020B0602030504020204" pitchFamily="34" charset="0"/>
              </a:rPr>
              <a:t>Brigade.  </a:t>
            </a:r>
            <a:r>
              <a:rPr lang="en-US" sz="778" dirty="0">
                <a:solidFill>
                  <a:schemeClr val="tx1"/>
                </a:solidFill>
                <a:latin typeface="Lucida Sans Unicode" panose="020B0602030504020204" pitchFamily="34" charset="0"/>
                <a:cs typeface="Lucida Sans Unicode" panose="020B0602030504020204" pitchFamily="34" charset="0"/>
              </a:rPr>
              <a:t>Various Command &amp; Staff Assignments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3348329" y="4207772"/>
            <a:ext cx="1109211" cy="771610"/>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855" dirty="0">
                <a:solidFill>
                  <a:schemeClr val="tx1"/>
                </a:solidFill>
                <a:latin typeface="Lucida Sans Unicode" panose="020B0602030504020204" pitchFamily="34" charset="0"/>
                <a:cs typeface="Lucida Sans Unicode" panose="020B0602030504020204" pitchFamily="34" charset="0"/>
              </a:rPr>
              <a:t>M.A, Political Science, </a:t>
            </a:r>
            <a:r>
              <a:rPr lang="en-US" sz="855" dirty="0">
                <a:solidFill>
                  <a:schemeClr val="tx1"/>
                </a:solidFill>
                <a:latin typeface="Lucida Sans Unicode" panose="020B0602030504020204" pitchFamily="34" charset="0"/>
                <a:cs typeface="Lucida Sans Unicode" panose="020B0602030504020204" pitchFamily="34" charset="0"/>
              </a:rPr>
              <a:t>University of Haifa</a:t>
            </a:r>
          </a:p>
        </p:txBody>
      </p:sp>
      <p:sp>
        <p:nvSpPr>
          <p:cNvPr id="39" name="Rectangle 8">
            <a:extLst>
              <a:ext uri="{FF2B5EF4-FFF2-40B4-BE49-F238E27FC236}"/>
            </a:extLst>
          </p:cNvPr>
          <p:cNvSpPr/>
          <p:nvPr/>
        </p:nvSpPr>
        <p:spPr>
          <a:xfrm>
            <a:off x="4525651" y="4199401"/>
            <a:ext cx="863479" cy="78514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855" dirty="0">
                <a:solidFill>
                  <a:schemeClr val="tx1"/>
                </a:solidFill>
                <a:latin typeface="Lucida Sans Unicode" panose="020B0602030504020204" pitchFamily="34" charset="0"/>
                <a:cs typeface="Lucida Sans Unicode" panose="020B0602030504020204" pitchFamily="34" charset="0"/>
              </a:rPr>
              <a:t>IDF National Defense College </a:t>
            </a:r>
          </a:p>
        </p:txBody>
      </p:sp>
      <p:pic>
        <p:nvPicPr>
          <p:cNvPr id="3" name="Picture 2"/>
          <p:cNvPicPr>
            <a:picLocks noChangeAspect="1"/>
          </p:cNvPicPr>
          <p:nvPr/>
        </p:nvPicPr>
        <p:blipFill rotWithShape="1">
          <a:blip r:embed="rId5"/>
          <a:srcRect l="6049" r="5581"/>
          <a:stretch/>
        </p:blipFill>
        <p:spPr>
          <a:xfrm>
            <a:off x="3086484" y="2126503"/>
            <a:ext cx="1316459" cy="14846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Picture 13" descr="A close up of a logo&#10;&#10;Description generated with very high confiden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sp>
        <p:nvSpPr>
          <p:cNvPr id="46" name="TextBox 21"/>
          <p:cNvSpPr txBox="1">
            <a:spLocks noChangeArrowheads="1"/>
          </p:cNvSpPr>
          <p:nvPr/>
        </p:nvSpPr>
        <p:spPr bwMode="auto">
          <a:xfrm>
            <a:off x="4043616" y="1709322"/>
            <a:ext cx="2594271" cy="6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algn="l" rtl="0"/>
            <a:r>
              <a:rPr lang="en-US" sz="933" dirty="0"/>
              <a:t>BG </a:t>
            </a:r>
            <a:r>
              <a:rPr lang="en-US" sz="933" dirty="0" err="1"/>
              <a:t>Avi</a:t>
            </a:r>
            <a:r>
              <a:rPr lang="en-US" sz="933" dirty="0"/>
              <a:t> Gil was </a:t>
            </a:r>
            <a:r>
              <a:rPr lang="en-US" sz="933" dirty="0"/>
              <a:t>born </a:t>
            </a:r>
            <a:r>
              <a:rPr lang="en-US" sz="933" dirty="0"/>
              <a:t>in 1972.</a:t>
            </a:r>
          </a:p>
          <a:p>
            <a:pPr algn="l" rtl="0"/>
            <a:r>
              <a:rPr lang="en-US" sz="933" dirty="0"/>
              <a:t>He </a:t>
            </a:r>
            <a:r>
              <a:rPr lang="en-US" sz="933" dirty="0"/>
              <a:t>is married </a:t>
            </a:r>
            <a:r>
              <a:rPr lang="en-US" sz="933" dirty="0"/>
              <a:t>to Sharon and currently </a:t>
            </a:r>
            <a:r>
              <a:rPr lang="en-US" sz="933" dirty="0"/>
              <a:t>resides in </a:t>
            </a:r>
            <a:r>
              <a:rPr lang="en-US" sz="933" dirty="0"/>
              <a:t>Tel Aviv.</a:t>
            </a:r>
            <a:endParaRPr lang="en-US" sz="933" dirty="0"/>
          </a:p>
          <a:p>
            <a:pPr algn="l" rtl="0"/>
            <a:endParaRPr lang="en-US" sz="933" dirty="0"/>
          </a:p>
        </p:txBody>
      </p:sp>
      <p:cxnSp>
        <p:nvCxnSpPr>
          <p:cNvPr id="47" name="AutoShape 26"/>
          <p:cNvCxnSpPr>
            <a:cxnSpLocks noChangeShapeType="1"/>
          </p:cNvCxnSpPr>
          <p:nvPr/>
        </p:nvCxnSpPr>
        <p:spPr bwMode="auto">
          <a:xfrm>
            <a:off x="2500710" y="4044309"/>
            <a:ext cx="2727262"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48" name="Oval 25"/>
          <p:cNvSpPr>
            <a:spLocks noChangeArrowheads="1"/>
          </p:cNvSpPr>
          <p:nvPr/>
        </p:nvSpPr>
        <p:spPr bwMode="auto">
          <a:xfrm>
            <a:off x="3857265" y="3989979"/>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9" name="Oval 25"/>
          <p:cNvSpPr>
            <a:spLocks noChangeArrowheads="1"/>
          </p:cNvSpPr>
          <p:nvPr/>
        </p:nvSpPr>
        <p:spPr bwMode="auto">
          <a:xfrm>
            <a:off x="5002256" y="3992400"/>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51" name="Oval 25"/>
          <p:cNvSpPr>
            <a:spLocks noChangeArrowheads="1"/>
          </p:cNvSpPr>
          <p:nvPr/>
        </p:nvSpPr>
        <p:spPr bwMode="auto">
          <a:xfrm>
            <a:off x="2712274" y="3992400"/>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pic>
        <p:nvPicPr>
          <p:cNvPr id="57" name="תמונה 4"/>
          <p:cNvPicPr>
            <a:picLocks noChangeAspect="1"/>
          </p:cNvPicPr>
          <p:nvPr/>
        </p:nvPicPr>
        <p:blipFill>
          <a:blip r:embed="rId7" cstate="print">
            <a:extLst>
              <a:ext uri="{BEBA8EAE-BF5A-486C-A8C5-ECC9F3942E4B}">
                <a14:imgProps xmlns:a14="http://schemas.microsoft.com/office/drawing/2010/main">
                  <a14:imgLayer r:embed="rId8">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59" name="Picture 58">
            <a:extLst>
              <a:ext uri="{FF2B5EF4-FFF2-40B4-BE49-F238E27FC236}">
                <a16:creationId xmlns:a16="http://schemas.microsoft.com/office/drawing/2014/main" xmlns="" id="{7BE30D69-F077-4356-9233-9151B0132D7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60"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918740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17815" y="2975364"/>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765987" y="915528"/>
            <a:ext cx="0" cy="2074639"/>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296087572"/>
              </p:ext>
            </p:extLst>
          </p:nvPr>
        </p:nvGraphicFramePr>
        <p:xfrm>
          <a:off x="2464616" y="4176296"/>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3125075758"/>
              </p:ext>
            </p:extLst>
          </p:nvPr>
        </p:nvGraphicFramePr>
        <p:xfrm>
          <a:off x="2141116" y="4020077"/>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1991-2013</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1156642" y="15974"/>
            <a:ext cx="5338286" cy="798039"/>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BG Dan Newman</a:t>
            </a:r>
            <a:endParaRPr lang="he-IL" sz="1200" dirty="0">
              <a:latin typeface="Lucida Sans Unicode" panose="020B0602030504020204" pitchFamily="34" charset="0"/>
              <a:ea typeface="Times New Roman" panose="02020603050405020304" pitchFamily="18" charset="0"/>
              <a:cs typeface="Lucida Sans Unicode" panose="020B0602030504020204" pitchFamily="34" charset="0"/>
            </a:endParaRPr>
          </a:p>
          <a:p>
            <a:pPr algn="ctr" rtl="0"/>
            <a:r>
              <a:rPr lang="en-US" sz="1400" dirty="0" smtClean="0">
                <a:latin typeface="Lucida Sans Unicode" panose="020B0602030504020204" pitchFamily="34" charset="0"/>
                <a:cs typeface="Lucida Sans Unicode" panose="020B0602030504020204" pitchFamily="34" charset="0"/>
              </a:rPr>
              <a:t>Head </a:t>
            </a:r>
            <a:r>
              <a:rPr lang="en-US" sz="1400" dirty="0">
                <a:latin typeface="Lucida Sans Unicode" panose="020B0602030504020204" pitchFamily="34" charset="0"/>
                <a:cs typeface="Lucida Sans Unicode" panose="020B0602030504020204" pitchFamily="34" charset="0"/>
              </a:rPr>
              <a:t>of the Ground Forces </a:t>
            </a:r>
            <a:r>
              <a:rPr lang="en-US" sz="1400" dirty="0" smtClean="0">
                <a:latin typeface="Lucida Sans Unicode" panose="020B0602030504020204" pitchFamily="34" charset="0"/>
                <a:cs typeface="Lucida Sans Unicode" panose="020B0602030504020204" pitchFamily="34" charset="0"/>
              </a:rPr>
              <a:t>Human Resources Division</a:t>
            </a:r>
          </a:p>
          <a:p>
            <a:pPr algn="ctr" rtl="0"/>
            <a:r>
              <a:rPr lang="en-US" sz="1400" dirty="0" smtClean="0">
                <a:latin typeface="Lucida Sans Unicode" panose="020B0602030504020204" pitchFamily="34" charset="0"/>
                <a:cs typeface="Lucida Sans Unicode" panose="020B0602030504020204" pitchFamily="34" charset="0"/>
              </a:rPr>
              <a:t>&amp; Designated 36</a:t>
            </a:r>
            <a:r>
              <a:rPr lang="en-US" sz="1400" baseline="30000" dirty="0" smtClean="0">
                <a:latin typeface="Lucida Sans Unicode" panose="020B0602030504020204" pitchFamily="34" charset="0"/>
                <a:cs typeface="Lucida Sans Unicode" panose="020B0602030504020204" pitchFamily="34" charset="0"/>
              </a:rPr>
              <a:t>th</a:t>
            </a:r>
            <a:r>
              <a:rPr lang="en-US" sz="1400" dirty="0" smtClean="0">
                <a:latin typeface="Lucida Sans Unicode" panose="020B0602030504020204" pitchFamily="34" charset="0"/>
                <a:cs typeface="Lucida Sans Unicode" panose="020B0602030504020204" pitchFamily="34" charset="0"/>
              </a:rPr>
              <a:t> Division Commander </a:t>
            </a:r>
            <a:endParaRPr lang="en-US" sz="1400" dirty="0">
              <a:latin typeface="Lucida Sans Unicode" panose="020B0602030504020204" pitchFamily="34" charset="0"/>
              <a:cs typeface="Lucida Sans Unicode" panose="020B0602030504020204" pitchFamily="34" charset="0"/>
            </a:endParaRPr>
          </a:p>
        </p:txBody>
      </p:sp>
      <p:sp>
        <p:nvSpPr>
          <p:cNvPr id="41" name="Rectangle 8">
            <a:extLst>
              <a:ext uri="{FF2B5EF4-FFF2-40B4-BE49-F238E27FC236}"/>
            </a:extLst>
          </p:cNvPr>
          <p:cNvSpPr/>
          <p:nvPr/>
        </p:nvSpPr>
        <p:spPr>
          <a:xfrm>
            <a:off x="1886247" y="2253761"/>
            <a:ext cx="946652" cy="60742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Commander of the 7</a:t>
            </a:r>
            <a:r>
              <a:rPr lang="en-US" sz="855" baseline="30000" dirty="0">
                <a:solidFill>
                  <a:schemeClr val="tx1"/>
                </a:solidFill>
                <a:latin typeface="Lucida Sans Unicode" panose="020B0602030504020204" pitchFamily="34" charset="0"/>
                <a:cs typeface="Lucida Sans Unicode" panose="020B0602030504020204" pitchFamily="34" charset="0"/>
              </a:rPr>
              <a:t>th</a:t>
            </a:r>
            <a:r>
              <a:rPr lang="en-US" sz="855" dirty="0">
                <a:solidFill>
                  <a:schemeClr val="tx1"/>
                </a:solidFill>
                <a:latin typeface="Lucida Sans Unicode" panose="020B0602030504020204" pitchFamily="34" charset="0"/>
                <a:cs typeface="Lucida Sans Unicode" panose="020B0602030504020204" pitchFamily="34" charset="0"/>
              </a:rPr>
              <a:t> Brigade</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37" name="Rectangle 8">
            <a:extLst>
              <a:ext uri="{FF2B5EF4-FFF2-40B4-BE49-F238E27FC236}"/>
            </a:extLst>
          </p:cNvPr>
          <p:cNvSpPr/>
          <p:nvPr/>
        </p:nvSpPr>
        <p:spPr>
          <a:xfrm>
            <a:off x="1767326" y="4173899"/>
            <a:ext cx="895681" cy="78820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LLB, Law &amp; Business Management</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2013-2015</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2015-2017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496392" y="1390367"/>
            <a:ext cx="1171568" cy="53168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a:t>
            </a:r>
            <a:r>
              <a:rPr lang="en-US" sz="855" dirty="0">
                <a:solidFill>
                  <a:schemeClr val="tx1"/>
                </a:solidFill>
                <a:latin typeface="Lucida Sans Unicode" panose="020B0602030504020204" pitchFamily="34" charset="0"/>
                <a:cs typeface="Lucida Sans Unicode" panose="020B0602030504020204" pitchFamily="34" charset="0"/>
              </a:rPr>
              <a:t>the Ground Forces </a:t>
            </a:r>
            <a:r>
              <a:rPr lang="en-US" sz="855" dirty="0">
                <a:solidFill>
                  <a:schemeClr val="tx1"/>
                </a:solidFill>
                <a:latin typeface="Lucida Sans Unicode" panose="020B0602030504020204" pitchFamily="34" charset="0"/>
                <a:cs typeface="Lucida Sans Unicode" panose="020B0602030504020204" pitchFamily="34" charset="0"/>
              </a:rPr>
              <a:t>HR Division</a:t>
            </a:r>
            <a:endParaRPr lang="en-US" sz="855" dirty="0">
              <a:solidFill>
                <a:schemeClr val="tx1"/>
              </a:solidFill>
              <a:latin typeface="Lucida Sans Unicode" panose="020B0602030504020204" pitchFamily="34" charset="0"/>
              <a:cs typeface="Lucida Sans Unicode" panose="020B0602030504020204" pitchFamily="34" charset="0"/>
            </a:endParaRPr>
          </a:p>
        </p:txBody>
      </p:sp>
      <p:sp>
        <p:nvSpPr>
          <p:cNvPr id="55" name="Rectangle 8">
            <a:extLst>
              <a:ext uri="{FF2B5EF4-FFF2-40B4-BE49-F238E27FC236}"/>
            </a:extLst>
          </p:cNvPr>
          <p:cNvSpPr/>
          <p:nvPr/>
        </p:nvSpPr>
        <p:spPr>
          <a:xfrm>
            <a:off x="1016042" y="1420562"/>
            <a:ext cx="1166775" cy="49895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a:t>
            </a:r>
            <a:r>
              <a:rPr lang="en-US" sz="855" dirty="0">
                <a:solidFill>
                  <a:schemeClr val="tx1"/>
                </a:solidFill>
                <a:latin typeface="Lucida Sans Unicode" panose="020B0602030504020204" pitchFamily="34" charset="0"/>
                <a:cs typeface="Lucida Sans Unicode" panose="020B0602030504020204" pitchFamily="34" charset="0"/>
              </a:rPr>
              <a:t>of the Ground Forces Training Dept. </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64953" y="2229383"/>
            <a:ext cx="1219866"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Enlisted to </a:t>
            </a:r>
            <a:r>
              <a:rPr lang="en-US" sz="778" dirty="0">
                <a:solidFill>
                  <a:schemeClr val="tx1"/>
                </a:solidFill>
                <a:latin typeface="Lucida Sans Unicode" panose="020B0602030504020204" pitchFamily="34" charset="0"/>
                <a:cs typeface="Lucida Sans Unicode" panose="020B0602030504020204" pitchFamily="34" charset="0"/>
              </a:rPr>
              <a:t>the </a:t>
            </a:r>
            <a:r>
              <a:rPr lang="en-US" sz="778" dirty="0">
                <a:solidFill>
                  <a:schemeClr val="tx1"/>
                </a:solidFill>
                <a:latin typeface="Lucida Sans Unicode" panose="020B0602030504020204" pitchFamily="34" charset="0"/>
                <a:cs typeface="Lucida Sans Unicode" panose="020B0602030504020204" pitchFamily="34" charset="0"/>
              </a:rPr>
              <a:t>Armored Corps.  </a:t>
            </a:r>
            <a:r>
              <a:rPr lang="en-US" sz="778" dirty="0">
                <a:solidFill>
                  <a:schemeClr val="tx1"/>
                </a:solidFill>
                <a:latin typeface="Lucida Sans Unicode" panose="020B0602030504020204" pitchFamily="34" charset="0"/>
                <a:cs typeface="Lucida Sans Unicode" panose="020B0602030504020204" pitchFamily="34" charset="0"/>
              </a:rPr>
              <a:t>Various Command &amp; Staff Assignments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2779328" y="4172114"/>
            <a:ext cx="916566" cy="77927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M.A, History &amp; Defense</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42" name="Rectangle 8">
            <a:extLst>
              <a:ext uri="{FF2B5EF4-FFF2-40B4-BE49-F238E27FC236}"/>
            </a:extLst>
          </p:cNvPr>
          <p:cNvSpPr/>
          <p:nvPr/>
        </p:nvSpPr>
        <p:spPr>
          <a:xfrm>
            <a:off x="3802462" y="4169180"/>
            <a:ext cx="733242" cy="77927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778" dirty="0">
                <a:solidFill>
                  <a:schemeClr val="tx1"/>
                </a:solidFill>
                <a:latin typeface="Lucida Sans Unicode" panose="020B0602030504020204" pitchFamily="34" charset="0"/>
                <a:cs typeface="Lucida Sans Unicode" panose="020B0602030504020204" pitchFamily="34" charset="0"/>
              </a:rPr>
              <a:t>M.A, National Security</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47" name="Rectangle 8">
            <a:extLst>
              <a:ext uri="{FF2B5EF4-FFF2-40B4-BE49-F238E27FC236}"/>
            </a:extLst>
          </p:cNvPr>
          <p:cNvSpPr/>
          <p:nvPr/>
        </p:nvSpPr>
        <p:spPr>
          <a:xfrm>
            <a:off x="4652649" y="4178337"/>
            <a:ext cx="882904" cy="770121"/>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855" dirty="0">
                <a:solidFill>
                  <a:schemeClr val="tx1"/>
                </a:solidFill>
                <a:latin typeface="Lucida Sans Unicode" panose="020B0602030504020204" pitchFamily="34" charset="0"/>
                <a:cs typeface="Lucida Sans Unicode" panose="020B0602030504020204" pitchFamily="34" charset="0"/>
              </a:rPr>
              <a:t>IDF National Defense College </a:t>
            </a:r>
          </a:p>
        </p:txBody>
      </p:sp>
      <p:pic>
        <p:nvPicPr>
          <p:cNvPr id="3" name="Picture 2"/>
          <p:cNvPicPr>
            <a:picLocks noChangeAspect="1"/>
          </p:cNvPicPr>
          <p:nvPr/>
        </p:nvPicPr>
        <p:blipFill>
          <a:blip r:embed="rId5"/>
          <a:stretch>
            <a:fillRect/>
          </a:stretch>
        </p:blipFill>
        <p:spPr>
          <a:xfrm>
            <a:off x="3113834" y="2160012"/>
            <a:ext cx="1304309" cy="1411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Picture 13" descr="A close up of a logo&#10;&#10;Description generated with very high confiden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18"/>
          <p:cNvSpPr txBox="1">
            <a:spLocks noChangeArrowheads="1"/>
          </p:cNvSpPr>
          <p:nvPr/>
        </p:nvSpPr>
        <p:spPr bwMode="auto">
          <a:xfrm>
            <a:off x="2714328" y="3611118"/>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sp>
        <p:nvSpPr>
          <p:cNvPr id="48" name="TextBox 21"/>
          <p:cNvSpPr txBox="1">
            <a:spLocks noChangeArrowheads="1"/>
          </p:cNvSpPr>
          <p:nvPr/>
        </p:nvSpPr>
        <p:spPr bwMode="auto">
          <a:xfrm>
            <a:off x="4043616" y="1709320"/>
            <a:ext cx="2983872" cy="6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algn="l" rtl="0"/>
            <a:r>
              <a:rPr lang="en-US" sz="933" dirty="0"/>
              <a:t>BG Dan Newman is married to </a:t>
            </a:r>
            <a:r>
              <a:rPr lang="en-US" sz="933" dirty="0" err="1"/>
              <a:t>Kinneret</a:t>
            </a:r>
            <a:r>
              <a:rPr lang="en-US" sz="933" dirty="0"/>
              <a:t>, he is a father of three. </a:t>
            </a:r>
          </a:p>
          <a:p>
            <a:pPr algn="l" rtl="0"/>
            <a:r>
              <a:rPr lang="en-US" sz="933" dirty="0"/>
              <a:t>BG Newman currently Resides in Kibbutz ‘Chen’. </a:t>
            </a:r>
            <a:endParaRPr lang="en-US" sz="933" dirty="0"/>
          </a:p>
        </p:txBody>
      </p:sp>
      <p:cxnSp>
        <p:nvCxnSpPr>
          <p:cNvPr id="61" name="AutoShape 26"/>
          <p:cNvCxnSpPr>
            <a:cxnSpLocks noChangeShapeType="1"/>
          </p:cNvCxnSpPr>
          <p:nvPr/>
        </p:nvCxnSpPr>
        <p:spPr bwMode="auto">
          <a:xfrm>
            <a:off x="1767325" y="3999276"/>
            <a:ext cx="3935289"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62" name="Oval 25"/>
          <p:cNvSpPr>
            <a:spLocks noChangeArrowheads="1"/>
          </p:cNvSpPr>
          <p:nvPr/>
        </p:nvSpPr>
        <p:spPr bwMode="auto">
          <a:xfrm>
            <a:off x="2223982" y="3949331"/>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3" name="Oval 25"/>
          <p:cNvSpPr>
            <a:spLocks noChangeArrowheads="1"/>
          </p:cNvSpPr>
          <p:nvPr/>
        </p:nvSpPr>
        <p:spPr bwMode="auto">
          <a:xfrm>
            <a:off x="3206267" y="3949331"/>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4" name="Oval 25"/>
          <p:cNvSpPr>
            <a:spLocks noChangeArrowheads="1"/>
          </p:cNvSpPr>
          <p:nvPr/>
        </p:nvSpPr>
        <p:spPr bwMode="auto">
          <a:xfrm>
            <a:off x="4110070" y="3949331"/>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65" name="Oval 25"/>
          <p:cNvSpPr>
            <a:spLocks noChangeArrowheads="1"/>
          </p:cNvSpPr>
          <p:nvPr/>
        </p:nvSpPr>
        <p:spPr bwMode="auto">
          <a:xfrm>
            <a:off x="5048233" y="3949331"/>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pic>
        <p:nvPicPr>
          <p:cNvPr id="67" name="תמונה 4"/>
          <p:cNvPicPr>
            <a:picLocks noChangeAspect="1"/>
          </p:cNvPicPr>
          <p:nvPr/>
        </p:nvPicPr>
        <p:blipFill>
          <a:blip r:embed="rId7" cstate="print">
            <a:extLst>
              <a:ext uri="{BEBA8EAE-BF5A-486C-A8C5-ECC9F3942E4B}">
                <a14:imgProps xmlns:a14="http://schemas.microsoft.com/office/drawing/2010/main">
                  <a14:imgLayer r:embed="rId8">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68" name="Picture 67">
            <a:extLst>
              <a:ext uri="{FF2B5EF4-FFF2-40B4-BE49-F238E27FC236}">
                <a16:creationId xmlns:a16="http://schemas.microsoft.com/office/drawing/2014/main" xmlns="" id="{7BE30D69-F077-4356-9233-9151B0132D7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69"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542009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extLst>
          </p:cNvPr>
          <p:cNvCxnSpPr>
            <a:cxnSpLocks/>
          </p:cNvCxnSpPr>
          <p:nvPr/>
        </p:nvCxnSpPr>
        <p:spPr>
          <a:xfrm>
            <a:off x="315555" y="2999462"/>
            <a:ext cx="6896347"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extLst>
          </p:cNvPr>
          <p:cNvCxnSpPr>
            <a:cxnSpLocks/>
          </p:cNvCxnSpPr>
          <p:nvPr/>
        </p:nvCxnSpPr>
        <p:spPr>
          <a:xfrm flipV="1">
            <a:off x="3845662" y="982593"/>
            <a:ext cx="0" cy="1996193"/>
          </a:xfrm>
          <a:prstGeom prst="line">
            <a:avLst/>
          </a:prstGeom>
          <a:ln w="28575">
            <a:prstDash val="lgDashDot"/>
          </a:ln>
        </p:spPr>
        <p:style>
          <a:lnRef idx="1">
            <a:schemeClr val="dk1"/>
          </a:lnRef>
          <a:fillRef idx="0">
            <a:schemeClr val="dk1"/>
          </a:fillRef>
          <a:effectRef idx="0">
            <a:schemeClr val="dk1"/>
          </a:effectRef>
          <a:fontRef idx="minor">
            <a:schemeClr val="tx1"/>
          </a:fontRef>
        </p:style>
      </p:cxnSp>
      <p:pic>
        <p:nvPicPr>
          <p:cNvPr id="22533" name="Picture 4" descr="A picture containing metalware, chain&#10;&#10;Description generated with high confi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038" y="738122"/>
            <a:ext cx="719603" cy="71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A close up of a logo&#10;&#10;Description generated with very high confid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266" y="934952"/>
            <a:ext cx="232158"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 close up of a logo&#10;&#10;Description generated with very high 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462" y="915526"/>
            <a:ext cx="464320" cy="4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6"/>
          <p:cNvSpPr txBox="1">
            <a:spLocks noChangeArrowheads="1"/>
          </p:cNvSpPr>
          <p:nvPr/>
        </p:nvSpPr>
        <p:spPr bwMode="auto">
          <a:xfrm>
            <a:off x="4858299" y="1030848"/>
            <a:ext cx="163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Personal Info</a:t>
            </a:r>
            <a:endParaRPr lang="en-US" altLang="he-IL" b="1" dirty="0">
              <a:latin typeface="Lucida Sans Unicode" panose="020B0602030504020204" pitchFamily="34" charset="0"/>
              <a:cs typeface="Lucida Sans Unicode" panose="020B0602030504020204" pitchFamily="34" charset="0"/>
            </a:endParaRPr>
          </a:p>
        </p:txBody>
      </p:sp>
      <p:graphicFrame>
        <p:nvGraphicFramePr>
          <p:cNvPr id="43" name="Table 42">
            <a:extLst>
              <a:ext uri="{FF2B5EF4-FFF2-40B4-BE49-F238E27FC236}"/>
            </a:extLst>
          </p:cNvPr>
          <p:cNvGraphicFramePr>
            <a:graphicFrameLocks noGrp="1"/>
          </p:cNvGraphicFramePr>
          <p:nvPr>
            <p:extLst>
              <p:ext uri="{D42A27DB-BD31-4B8C-83A1-F6EECF244321}">
                <p14:modId xmlns:p14="http://schemas.microsoft.com/office/powerpoint/2010/main" val="622375120"/>
              </p:ext>
            </p:extLst>
          </p:nvPr>
        </p:nvGraphicFramePr>
        <p:xfrm>
          <a:off x="2432034" y="4272452"/>
          <a:ext cx="2451986" cy="619959"/>
        </p:xfrm>
        <a:graphic>
          <a:graphicData uri="http://schemas.openxmlformats.org/drawingml/2006/table">
            <a:tbl>
              <a:tblPr firstRow="1" firstCol="1" bandRow="1"/>
              <a:tblGrid>
                <a:gridCol w="127972">
                  <a:extLst>
                    <a:ext uri="{9D8B030D-6E8A-4147-A177-3AD203B41FA5}"/>
                  </a:extLst>
                </a:gridCol>
                <a:gridCol w="1006912">
                  <a:extLst>
                    <a:ext uri="{9D8B030D-6E8A-4147-A177-3AD203B41FA5}"/>
                  </a:extLst>
                </a:gridCol>
                <a:gridCol w="1317102">
                  <a:extLst>
                    <a:ext uri="{9D8B030D-6E8A-4147-A177-3AD203B41FA5}"/>
                  </a:extLst>
                </a:gridCol>
              </a:tblGrid>
              <a:tr h="619959">
                <a:tc>
                  <a:txBody>
                    <a:bodyPr/>
                    <a:lstStyle/>
                    <a:p>
                      <a:pPr marL="0" marR="0" algn="ctr">
                        <a:spcBef>
                          <a:spcPts val="0"/>
                        </a:spcBef>
                        <a:spcAft>
                          <a:spcPts val="0"/>
                        </a:spcAft>
                      </a:pP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39957" marR="39957" marT="0" marB="0" anchor="ctr">
                    <a:lnL>
                      <a:noFill/>
                    </a:lnL>
                    <a:lnR>
                      <a:noFill/>
                    </a:lnR>
                    <a:lnT>
                      <a:noFill/>
                    </a:lnT>
                    <a:lnB>
                      <a:noFill/>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effectLst/>
                          <a:latin typeface="+mn-lt"/>
                          <a:ea typeface="+mn-ea"/>
                          <a:cs typeface="+mn-cs"/>
                        </a:rPr>
                        <a:t> </a:t>
                      </a: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tc>
                  <a:txBody>
                    <a:bodyPr/>
                    <a:lstStyle/>
                    <a:p>
                      <a:pPr marL="0" marR="0" algn="ctr">
                        <a:spcBef>
                          <a:spcPts val="0"/>
                        </a:spcBef>
                        <a:spcAft>
                          <a:spcPts val="0"/>
                        </a:spcAft>
                      </a:pPr>
                      <a:endParaRPr lang="en-US" sz="900" kern="1200" baseline="0" dirty="0">
                        <a:solidFill>
                          <a:schemeClr val="tx1"/>
                        </a:solidFill>
                        <a:effectLst/>
                        <a:latin typeface="+mn-lt"/>
                        <a:ea typeface="+mn-ea"/>
                        <a:cs typeface="+mn-cs"/>
                      </a:endParaRPr>
                    </a:p>
                  </a:txBody>
                  <a:tcPr marL="39957" marR="39957" marT="0" marB="0" anchor="ctr">
                    <a:lnL>
                      <a:noFill/>
                    </a:lnL>
                    <a:lnR>
                      <a:noFill/>
                    </a:lnR>
                    <a:lnT>
                      <a:noFill/>
                    </a:lnT>
                    <a:lnB>
                      <a:noFill/>
                    </a:lnB>
                  </a:tcPr>
                </a:tc>
                <a:extLst>
                  <a:ext uri="{0D108BD9-81ED-4DB2-BD59-A6C34878D82A}"/>
                </a:extLst>
              </a:tr>
            </a:tbl>
          </a:graphicData>
        </a:graphic>
      </p:graphicFrame>
      <p:graphicFrame>
        <p:nvGraphicFramePr>
          <p:cNvPr id="44" name="Table 43">
            <a:extLst>
              <a:ext uri="{FF2B5EF4-FFF2-40B4-BE49-F238E27FC236}"/>
            </a:extLst>
          </p:cNvPr>
          <p:cNvGraphicFramePr>
            <a:graphicFrameLocks noGrp="1"/>
          </p:cNvGraphicFramePr>
          <p:nvPr>
            <p:extLst>
              <p:ext uri="{D42A27DB-BD31-4B8C-83A1-F6EECF244321}">
                <p14:modId xmlns:p14="http://schemas.microsoft.com/office/powerpoint/2010/main" val="4028103653"/>
              </p:ext>
            </p:extLst>
          </p:nvPr>
        </p:nvGraphicFramePr>
        <p:xfrm>
          <a:off x="2108533" y="4116234"/>
          <a:ext cx="127972" cy="777219"/>
        </p:xfrm>
        <a:graphic>
          <a:graphicData uri="http://schemas.openxmlformats.org/drawingml/2006/table">
            <a:tbl>
              <a:tblPr firstRow="1" firstCol="1" bandRow="1"/>
              <a:tblGrid>
                <a:gridCol w="127972">
                  <a:extLst>
                    <a:ext uri="{9D8B030D-6E8A-4147-A177-3AD203B41FA5}"/>
                  </a:extLst>
                </a:gridCol>
              </a:tblGrid>
              <a:tr h="777219">
                <a:tc>
                  <a:txBody>
                    <a:bodyPr/>
                    <a:lstStyle/>
                    <a:p>
                      <a:pPr marL="0" marR="0" algn="ctr">
                        <a:spcBef>
                          <a:spcPts val="0"/>
                        </a:spcBef>
                        <a:spcAft>
                          <a:spcPts val="0"/>
                        </a:spcAft>
                      </a:pPr>
                      <a:r>
                        <a:rPr lang="en-US" sz="900" dirty="0">
                          <a:effectLst/>
                          <a:latin typeface="Calibri" panose="020F0502020204030204" pitchFamily="34" charset="0"/>
                          <a:ea typeface="SimSun" panose="02010600030101010101" pitchFamily="2" charset="-122"/>
                          <a:cs typeface="Arial" panose="020B0604020202020204" pitchFamily="34" charset="0"/>
                        </a:rPr>
                        <a:t> </a:t>
                      </a:r>
                    </a:p>
                  </a:txBody>
                  <a:tcPr marL="39957" marR="39957" marT="0" marB="0" anchor="ctr">
                    <a:lnL>
                      <a:noFill/>
                    </a:lnL>
                    <a:lnR>
                      <a:noFill/>
                    </a:lnR>
                    <a:lnT>
                      <a:noFill/>
                    </a:lnT>
                    <a:lnB>
                      <a:noFill/>
                    </a:lnB>
                  </a:tcPr>
                </a:tc>
                <a:extLst>
                  <a:ext uri="{0D108BD9-81ED-4DB2-BD59-A6C34878D82A}"/>
                </a:extLst>
              </a:tr>
            </a:tbl>
          </a:graphicData>
        </a:graphic>
      </p:graphicFrame>
      <p:sp>
        <p:nvSpPr>
          <p:cNvPr id="22557" name="Rectangle 27"/>
          <p:cNvSpPr>
            <a:spLocks noChangeArrowheads="1"/>
          </p:cNvSpPr>
          <p:nvPr/>
        </p:nvSpPr>
        <p:spPr bwMode="auto">
          <a:xfrm>
            <a:off x="10322726" y="384991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22559" name="Rectangle 48"/>
          <p:cNvSpPr>
            <a:spLocks noChangeArrowheads="1"/>
          </p:cNvSpPr>
          <p:nvPr/>
        </p:nvSpPr>
        <p:spPr bwMode="auto">
          <a:xfrm>
            <a:off x="11204193" y="199819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grpSp>
        <p:nvGrpSpPr>
          <p:cNvPr id="22560" name="Group 41"/>
          <p:cNvGrpSpPr>
            <a:grpSpLocks/>
          </p:cNvGrpSpPr>
          <p:nvPr/>
        </p:nvGrpSpPr>
        <p:grpSpPr bwMode="auto">
          <a:xfrm>
            <a:off x="422978" y="1994194"/>
            <a:ext cx="3109464" cy="186838"/>
            <a:chOff x="1068" y="9316"/>
            <a:chExt cx="8404" cy="505"/>
          </a:xfrm>
        </p:grpSpPr>
        <p:cxnSp>
          <p:nvCxnSpPr>
            <p:cNvPr id="22562" name="AutoShape 47"/>
            <p:cNvCxnSpPr>
              <a:cxnSpLocks noChangeShapeType="1"/>
            </p:cNvCxnSpPr>
            <p:nvPr/>
          </p:nvCxnSpPr>
          <p:spPr bwMode="auto">
            <a:xfrm flipV="1">
              <a:off x="1106" y="9496"/>
              <a:ext cx="8366" cy="72"/>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22567" name="Text Box 43"/>
            <p:cNvSpPr txBox="1">
              <a:spLocks noChangeArrowheads="1"/>
            </p:cNvSpPr>
            <p:nvPr/>
          </p:nvSpPr>
          <p:spPr bwMode="auto">
            <a:xfrm>
              <a:off x="1068" y="9316"/>
              <a:ext cx="1616" cy="505"/>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1989-2010</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grpSp>
      <p:sp>
        <p:nvSpPr>
          <p:cNvPr id="22561" name="Rectangle 53"/>
          <p:cNvSpPr>
            <a:spLocks noChangeArrowheads="1"/>
          </p:cNvSpPr>
          <p:nvPr/>
        </p:nvSpPr>
        <p:spPr bwMode="auto">
          <a:xfrm>
            <a:off x="11204192" y="1951636"/>
            <a:ext cx="18473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67"/>
          </a:p>
          <a:p>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2" name="מלבן 1"/>
          <p:cNvSpPr/>
          <p:nvPr/>
        </p:nvSpPr>
        <p:spPr>
          <a:xfrm>
            <a:off x="1098010" y="18087"/>
            <a:ext cx="5539879" cy="921150"/>
          </a:xfrm>
          <a:prstGeom prst="rect">
            <a:avLst/>
          </a:prstGeom>
        </p:spPr>
        <p:txBody>
          <a:bodyPr wrap="square">
            <a:spAutoFit/>
          </a:bodyPr>
          <a:lstStyle/>
          <a:p>
            <a:pPr algn="ctr">
              <a:lnSpc>
                <a:spcPct val="115000"/>
              </a:lnSpc>
              <a:spcAft>
                <a:spcPts val="0"/>
              </a:spcAft>
            </a:pPr>
            <a:r>
              <a:rPr lang="en-US" sz="1553" b="1" dirty="0">
                <a:latin typeface="Lucida Sans Unicode" panose="020B0602030504020204" pitchFamily="34" charset="0"/>
                <a:cs typeface="Lucida Sans Unicode" panose="020B0602030504020204" pitchFamily="34" charset="0"/>
              </a:rPr>
              <a:t>BG</a:t>
            </a:r>
            <a:r>
              <a:rPr lang="en-US" sz="1553" b="1" dirty="0">
                <a:latin typeface="Lucida Sans Unicode" panose="020B0602030504020204" pitchFamily="34" charset="0"/>
                <a:cs typeface="Lucida Sans Unicode" panose="020B0602030504020204" pitchFamily="34" charset="0"/>
              </a:rPr>
              <a:t> </a:t>
            </a:r>
            <a:r>
              <a:rPr lang="en-US" sz="1553" b="1" dirty="0" err="1">
                <a:latin typeface="Lucida Sans Unicode" panose="020B0602030504020204" pitchFamily="34" charset="0"/>
                <a:cs typeface="Lucida Sans Unicode" panose="020B0602030504020204" pitchFamily="34" charset="0"/>
              </a:rPr>
              <a:t>Eran</a:t>
            </a:r>
            <a:r>
              <a:rPr lang="en-US" sz="1553" b="1" dirty="0">
                <a:latin typeface="Lucida Sans Unicode" panose="020B0602030504020204" pitchFamily="34" charset="0"/>
                <a:cs typeface="Lucida Sans Unicode" panose="020B0602030504020204" pitchFamily="34" charset="0"/>
              </a:rPr>
              <a:t> </a:t>
            </a:r>
            <a:r>
              <a:rPr lang="en-US" sz="1553" b="1" dirty="0" err="1">
                <a:latin typeface="Lucida Sans Unicode" panose="020B0602030504020204" pitchFamily="34" charset="0"/>
                <a:cs typeface="Lucida Sans Unicode" panose="020B0602030504020204" pitchFamily="34" charset="0"/>
              </a:rPr>
              <a:t>Niv</a:t>
            </a:r>
            <a:endParaRPr lang="he-IL" sz="1553" dirty="0">
              <a:latin typeface="Lucida Sans Unicode" panose="020B0602030504020204" pitchFamily="34" charset="0"/>
              <a:ea typeface="Times New Roman" panose="02020603050405020304" pitchFamily="18" charset="0"/>
              <a:cs typeface="Lucida Sans Unicode" panose="020B0602030504020204" pitchFamily="34" charset="0"/>
            </a:endParaRPr>
          </a:p>
          <a:p>
            <a:pPr algn="ctr" rtl="0"/>
            <a:r>
              <a:rPr lang="en-US" dirty="0" smtClean="0">
                <a:latin typeface="Lucida Sans Unicode" panose="020B0602030504020204" pitchFamily="34" charset="0"/>
                <a:cs typeface="Lucida Sans Unicode" panose="020B0602030504020204" pitchFamily="34" charset="0"/>
              </a:rPr>
              <a:t>Head of Judea and Samaria Division</a:t>
            </a:r>
          </a:p>
          <a:p>
            <a:pPr algn="ctr" rtl="0"/>
            <a:r>
              <a:rPr lang="en-US" dirty="0">
                <a:latin typeface="Lucida Sans Unicode" panose="020B0602030504020204" pitchFamily="34" charset="0"/>
                <a:cs typeface="Lucida Sans Unicode" panose="020B0602030504020204" pitchFamily="34" charset="0"/>
              </a:rPr>
              <a:t>Designated </a:t>
            </a:r>
            <a:r>
              <a:rPr lang="en-US" dirty="0" smtClean="0">
                <a:latin typeface="Lucida Sans Unicode" panose="020B0602030504020204" pitchFamily="34" charset="0"/>
                <a:cs typeface="Lucida Sans Unicode" panose="020B0602030504020204" pitchFamily="34" charset="0"/>
              </a:rPr>
              <a:t>Head of </a:t>
            </a:r>
            <a:r>
              <a:rPr lang="en-US" dirty="0" err="1" smtClean="0">
                <a:latin typeface="Lucida Sans Unicode" panose="020B0602030504020204" pitchFamily="34" charset="0"/>
                <a:cs typeface="Lucida Sans Unicode" panose="020B0602030504020204" pitchFamily="34" charset="0"/>
              </a:rPr>
              <a:t>Shiloach</a:t>
            </a:r>
            <a:r>
              <a:rPr lang="en-US" dirty="0" smtClean="0">
                <a:latin typeface="Lucida Sans Unicode" panose="020B0602030504020204" pitchFamily="34" charset="0"/>
                <a:cs typeface="Lucida Sans Unicode" panose="020B0602030504020204" pitchFamily="34" charset="0"/>
              </a:rPr>
              <a:t> Division (J5) </a:t>
            </a:r>
            <a:endParaRPr lang="en-US" dirty="0">
              <a:latin typeface="Lucida Sans Unicode" panose="020B0602030504020204" pitchFamily="34" charset="0"/>
              <a:cs typeface="Lucida Sans Unicode" panose="020B0602030504020204" pitchFamily="34" charset="0"/>
            </a:endParaRPr>
          </a:p>
        </p:txBody>
      </p:sp>
      <p:sp>
        <p:nvSpPr>
          <p:cNvPr id="41" name="Rectangle 8">
            <a:extLst>
              <a:ext uri="{FF2B5EF4-FFF2-40B4-BE49-F238E27FC236}"/>
            </a:extLst>
          </p:cNvPr>
          <p:cNvSpPr/>
          <p:nvPr/>
        </p:nvSpPr>
        <p:spPr>
          <a:xfrm>
            <a:off x="1831657" y="2272343"/>
            <a:ext cx="1231469" cy="607424"/>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of Ground Forces HR Division </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37" name="Rectangle 8">
            <a:extLst>
              <a:ext uri="{FF2B5EF4-FFF2-40B4-BE49-F238E27FC236}"/>
            </a:extLst>
          </p:cNvPr>
          <p:cNvSpPr/>
          <p:nvPr/>
        </p:nvSpPr>
        <p:spPr>
          <a:xfrm>
            <a:off x="2245368" y="4268272"/>
            <a:ext cx="1012806" cy="78820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B.A, Social Sciences, Bar </a:t>
            </a:r>
            <a:r>
              <a:rPr lang="en-US" sz="778" dirty="0" err="1">
                <a:solidFill>
                  <a:schemeClr val="tx1"/>
                </a:solidFill>
                <a:latin typeface="Lucida Sans Unicode" panose="020B0602030504020204" pitchFamily="34" charset="0"/>
                <a:cs typeface="Lucida Sans Unicode" panose="020B0602030504020204" pitchFamily="34" charset="0"/>
              </a:rPr>
              <a:t>Illan</a:t>
            </a:r>
            <a:r>
              <a:rPr lang="en-US" sz="778" dirty="0">
                <a:solidFill>
                  <a:schemeClr val="tx1"/>
                </a:solidFill>
                <a:latin typeface="Lucida Sans Unicode" panose="020B0602030504020204" pitchFamily="34" charset="0"/>
                <a:cs typeface="Lucida Sans Unicode" panose="020B0602030504020204" pitchFamily="34" charset="0"/>
              </a:rPr>
              <a:t> University</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0" name="Text Box 43"/>
          <p:cNvSpPr txBox="1">
            <a:spLocks noChangeArrowheads="1"/>
          </p:cNvSpPr>
          <p:nvPr/>
        </p:nvSpPr>
        <p:spPr bwMode="auto">
          <a:xfrm>
            <a:off x="1300886" y="1987445"/>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2010-2013</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2" name="Text Box 43"/>
          <p:cNvSpPr txBox="1">
            <a:spLocks noChangeArrowheads="1"/>
          </p:cNvSpPr>
          <p:nvPr/>
        </p:nvSpPr>
        <p:spPr bwMode="auto">
          <a:xfrm>
            <a:off x="2079646" y="1990854"/>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2014-2017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3" name="Text Box 43"/>
          <p:cNvSpPr txBox="1">
            <a:spLocks noChangeArrowheads="1"/>
          </p:cNvSpPr>
          <p:nvPr/>
        </p:nvSpPr>
        <p:spPr bwMode="auto">
          <a:xfrm>
            <a:off x="2907307" y="1980690"/>
            <a:ext cx="597916" cy="186838"/>
          </a:xfrm>
          <a:prstGeom prst="rect">
            <a:avLst/>
          </a:prstGeom>
          <a:solidFill>
            <a:srgbClr val="323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rPr>
              <a:t>2017-</a:t>
            </a:r>
            <a:endParaRPr lang="en-US" altLang="en-US" sz="778" dirty="0">
              <a:solidFill>
                <a:schemeClr val="bg1"/>
              </a:solidFill>
              <a:latin typeface="Lucida Sans Unicode" panose="020B0602030504020204" pitchFamily="34" charset="0"/>
              <a:ea typeface="SimSun" panose="02010600030101010101" pitchFamily="2" charset="-122"/>
              <a:cs typeface="Lucida Sans Unicode" panose="020B0602030504020204" pitchFamily="34" charset="0"/>
            </a:endParaRPr>
          </a:p>
        </p:txBody>
      </p:sp>
      <p:sp>
        <p:nvSpPr>
          <p:cNvPr id="54" name="Rectangle 8">
            <a:extLst>
              <a:ext uri="{FF2B5EF4-FFF2-40B4-BE49-F238E27FC236}"/>
            </a:extLst>
          </p:cNvPr>
          <p:cNvSpPr/>
          <p:nvPr/>
        </p:nvSpPr>
        <p:spPr>
          <a:xfrm>
            <a:off x="2682527" y="1348339"/>
            <a:ext cx="1047478" cy="53168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rtl="0"/>
            <a:r>
              <a:rPr lang="en-US" sz="855" dirty="0">
                <a:latin typeface="Lucida Sans Unicode" panose="020B0602030504020204" pitchFamily="34" charset="0"/>
                <a:cs typeface="Lucida Sans Unicode" panose="020B0602030504020204" pitchFamily="34" charset="0"/>
              </a:rPr>
              <a:t>Head </a:t>
            </a:r>
            <a:r>
              <a:rPr lang="en-US" sz="855" dirty="0">
                <a:latin typeface="Lucida Sans Unicode" panose="020B0602030504020204" pitchFamily="34" charset="0"/>
                <a:cs typeface="Lucida Sans Unicode" panose="020B0602030504020204" pitchFamily="34" charset="0"/>
              </a:rPr>
              <a:t>of Judea and Samaria Division </a:t>
            </a:r>
          </a:p>
        </p:txBody>
      </p:sp>
      <p:sp>
        <p:nvSpPr>
          <p:cNvPr id="55" name="Rectangle 8">
            <a:extLst>
              <a:ext uri="{FF2B5EF4-FFF2-40B4-BE49-F238E27FC236}"/>
            </a:extLst>
          </p:cNvPr>
          <p:cNvSpPr/>
          <p:nvPr/>
        </p:nvSpPr>
        <p:spPr>
          <a:xfrm>
            <a:off x="1016042" y="1337053"/>
            <a:ext cx="1206584" cy="582468"/>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855" dirty="0">
                <a:solidFill>
                  <a:schemeClr val="tx1"/>
                </a:solidFill>
                <a:latin typeface="Lucida Sans Unicode" panose="020B0602030504020204" pitchFamily="34" charset="0"/>
                <a:cs typeface="Lucida Sans Unicode" panose="020B0602030504020204" pitchFamily="34" charset="0"/>
              </a:rPr>
              <a:t>Head, IDF Officer Training School</a:t>
            </a:r>
            <a:endParaRPr lang="he-IL" sz="855" dirty="0">
              <a:solidFill>
                <a:schemeClr val="tx1"/>
              </a:solidFill>
              <a:latin typeface="Lucida Sans Unicode" panose="020B0602030504020204" pitchFamily="34" charset="0"/>
              <a:cs typeface="Lucida Sans Unicode" panose="020B0602030504020204" pitchFamily="34" charset="0"/>
            </a:endParaRPr>
          </a:p>
        </p:txBody>
      </p:sp>
      <p:sp>
        <p:nvSpPr>
          <p:cNvPr id="56" name="Rectangle 8">
            <a:extLst>
              <a:ext uri="{FF2B5EF4-FFF2-40B4-BE49-F238E27FC236}"/>
            </a:extLst>
          </p:cNvPr>
          <p:cNvSpPr/>
          <p:nvPr/>
        </p:nvSpPr>
        <p:spPr>
          <a:xfrm>
            <a:off x="278092" y="2239973"/>
            <a:ext cx="1161728" cy="656689"/>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78" dirty="0">
                <a:solidFill>
                  <a:schemeClr val="tx1"/>
                </a:solidFill>
                <a:latin typeface="Lucida Sans Unicode" panose="020B0602030504020204" pitchFamily="34" charset="0"/>
                <a:cs typeface="Lucida Sans Unicode" panose="020B0602030504020204" pitchFamily="34" charset="0"/>
              </a:rPr>
              <a:t>Enlisted to the "</a:t>
            </a:r>
            <a:r>
              <a:rPr lang="en-US" sz="778" dirty="0" err="1">
                <a:solidFill>
                  <a:schemeClr val="tx1"/>
                </a:solidFill>
                <a:latin typeface="Lucida Sans Unicode" panose="020B0602030504020204" pitchFamily="34" charset="0"/>
                <a:cs typeface="Lucida Sans Unicode" panose="020B0602030504020204" pitchFamily="34" charset="0"/>
              </a:rPr>
              <a:t>Tzanchanim</a:t>
            </a:r>
            <a:r>
              <a:rPr lang="en-US" sz="778" dirty="0">
                <a:solidFill>
                  <a:schemeClr val="tx1"/>
                </a:solidFill>
                <a:latin typeface="Lucida Sans Unicode" panose="020B0602030504020204" pitchFamily="34" charset="0"/>
                <a:cs typeface="Lucida Sans Unicode" panose="020B0602030504020204" pitchFamily="34" charset="0"/>
              </a:rPr>
              <a:t>" Paratrooper Brigade.  Various Command &amp; Staff Assignments</a:t>
            </a:r>
            <a:endParaRPr lang="he-IL" sz="778" dirty="0">
              <a:solidFill>
                <a:schemeClr val="tx1"/>
              </a:solidFill>
              <a:latin typeface="Lucida Sans Unicode" panose="020B0602030504020204" pitchFamily="34" charset="0"/>
              <a:cs typeface="Lucida Sans Unicode" panose="020B0602030504020204" pitchFamily="34" charset="0"/>
            </a:endParaRPr>
          </a:p>
        </p:txBody>
      </p:sp>
      <p:sp>
        <p:nvSpPr>
          <p:cNvPr id="58" name="Rectangle 8">
            <a:extLst>
              <a:ext uri="{FF2B5EF4-FFF2-40B4-BE49-F238E27FC236}"/>
            </a:extLst>
          </p:cNvPr>
          <p:cNvSpPr/>
          <p:nvPr/>
        </p:nvSpPr>
        <p:spPr>
          <a:xfrm>
            <a:off x="3449428" y="4268272"/>
            <a:ext cx="918710" cy="77927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National Defense College </a:t>
            </a:r>
            <a:endParaRPr lang="en-US" sz="778" dirty="0">
              <a:solidFill>
                <a:schemeClr val="tx1"/>
              </a:solidFill>
              <a:latin typeface="Lucida Sans Unicode" panose="020B0602030504020204" pitchFamily="34" charset="0"/>
              <a:cs typeface="Lucida Sans Unicode" panose="020B0602030504020204" pitchFamily="34" charset="0"/>
            </a:endParaRPr>
          </a:p>
        </p:txBody>
      </p:sp>
      <p:sp>
        <p:nvSpPr>
          <p:cNvPr id="59" name="TextBox 21"/>
          <p:cNvSpPr txBox="1">
            <a:spLocks noChangeArrowheads="1"/>
          </p:cNvSpPr>
          <p:nvPr/>
        </p:nvSpPr>
        <p:spPr bwMode="auto">
          <a:xfrm>
            <a:off x="4043616" y="1709321"/>
            <a:ext cx="2594271"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marL="285750" indent="-285750" algn="just" eaLnBrk="1" hangingPunct="1">
              <a:buFont typeface="Wingdings" panose="05000000000000000000" pitchFamily="2" charset="2"/>
              <a:buChar char="q"/>
              <a:defRPr sz="1200">
                <a:latin typeface="Lucida Sans Unicode" panose="020B0602030504020204" pitchFamily="34" charset="0"/>
                <a:cs typeface="Lucida Sans Unicode" panose="020B0602030504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algn="l" rtl="0" eaLnBrk="0" fontAlgn="base" hangingPunct="0">
              <a:spcBef>
                <a:spcPct val="0"/>
              </a:spcBef>
              <a:spcAft>
                <a:spcPct val="0"/>
              </a:spcAft>
              <a:defRPr>
                <a:latin typeface="Calibri" panose="020F0502020204030204" pitchFamily="34" charset="0"/>
              </a:defRPr>
            </a:lvl6pPr>
            <a:lvl7pPr marL="2971800" indent="-228600" algn="l" rtl="0" eaLnBrk="0" fontAlgn="base" hangingPunct="0">
              <a:spcBef>
                <a:spcPct val="0"/>
              </a:spcBef>
              <a:spcAft>
                <a:spcPct val="0"/>
              </a:spcAft>
              <a:defRPr>
                <a:latin typeface="Calibri" panose="020F0502020204030204" pitchFamily="34" charset="0"/>
              </a:defRPr>
            </a:lvl7pPr>
            <a:lvl8pPr marL="3429000" indent="-228600" algn="l" rtl="0" eaLnBrk="0" fontAlgn="base" hangingPunct="0">
              <a:spcBef>
                <a:spcPct val="0"/>
              </a:spcBef>
              <a:spcAft>
                <a:spcPct val="0"/>
              </a:spcAft>
              <a:defRPr>
                <a:latin typeface="Calibri" panose="020F0502020204030204" pitchFamily="34" charset="0"/>
              </a:defRPr>
            </a:lvl8pPr>
            <a:lvl9pPr marL="3886200" indent="-228600" algn="l" rtl="0" eaLnBrk="0" fontAlgn="base" hangingPunct="0">
              <a:spcBef>
                <a:spcPct val="0"/>
              </a:spcBef>
              <a:spcAft>
                <a:spcPct val="0"/>
              </a:spcAft>
              <a:defRPr>
                <a:latin typeface="Calibri" panose="020F0502020204030204" pitchFamily="34" charset="0"/>
              </a:defRPr>
            </a:lvl9pPr>
          </a:lstStyle>
          <a:p>
            <a:pPr algn="l" rtl="0"/>
            <a:r>
              <a:rPr lang="en-US" sz="855" dirty="0"/>
              <a:t>BG </a:t>
            </a:r>
            <a:r>
              <a:rPr lang="en-US" sz="855" dirty="0" err="1"/>
              <a:t>Eran</a:t>
            </a:r>
            <a:r>
              <a:rPr lang="en-US" sz="855" dirty="0"/>
              <a:t> </a:t>
            </a:r>
            <a:r>
              <a:rPr lang="en-US" sz="855" dirty="0" err="1"/>
              <a:t>Niv</a:t>
            </a:r>
            <a:r>
              <a:rPr lang="en-US" sz="855" dirty="0"/>
              <a:t> is Married to </a:t>
            </a:r>
            <a:r>
              <a:rPr lang="en-US" sz="855" dirty="0" err="1"/>
              <a:t>Hagit</a:t>
            </a:r>
            <a:r>
              <a:rPr lang="en-US" sz="855" dirty="0"/>
              <a:t> and a father of three.</a:t>
            </a:r>
            <a:endParaRPr lang="en-US" sz="855" dirty="0"/>
          </a:p>
        </p:txBody>
      </p:sp>
      <p:sp>
        <p:nvSpPr>
          <p:cNvPr id="40" name="Rectangle 8">
            <a:extLst>
              <a:ext uri="{FF2B5EF4-FFF2-40B4-BE49-F238E27FC236}"/>
            </a:extLst>
          </p:cNvPr>
          <p:cNvSpPr/>
          <p:nvPr/>
        </p:nvSpPr>
        <p:spPr>
          <a:xfrm>
            <a:off x="4500016" y="4268272"/>
            <a:ext cx="819528" cy="779276"/>
          </a:xfrm>
          <a:prstGeom prst="rect">
            <a:avLst/>
          </a:prstGeom>
          <a:solidFill>
            <a:schemeClr val="bg1">
              <a:lumMod val="95000"/>
            </a:schemeClr>
          </a:solidFill>
          <a:ln w="28575">
            <a:prstDash val="lgDash"/>
          </a:ln>
        </p:spPr>
        <p:style>
          <a:lnRef idx="1">
            <a:schemeClr val="dk1"/>
          </a:lnRef>
          <a:fillRef idx="2">
            <a:schemeClr val="dk1"/>
          </a:fillRef>
          <a:effectRef idx="1">
            <a:schemeClr val="dk1"/>
          </a:effectRef>
          <a:fontRef idx="minor">
            <a:schemeClr val="dk1"/>
          </a:fontRef>
        </p:style>
        <p:txBody>
          <a:bodyPr anchor="ctr"/>
          <a:lstStyle/>
          <a:p>
            <a:pPr algn="ctr"/>
            <a:r>
              <a:rPr lang="en-US" sz="778" dirty="0">
                <a:solidFill>
                  <a:schemeClr val="tx1"/>
                </a:solidFill>
                <a:latin typeface="Lucida Sans Unicode" panose="020B0602030504020204" pitchFamily="34" charset="0"/>
                <a:cs typeface="Lucida Sans Unicode" panose="020B0602030504020204" pitchFamily="34" charset="0"/>
              </a:rPr>
              <a:t>Royal College of Defense Studies (U.K)</a:t>
            </a:r>
            <a:endParaRPr lang="en-US" sz="778" dirty="0">
              <a:solidFill>
                <a:schemeClr val="tx1"/>
              </a:solidFill>
              <a:latin typeface="Lucida Sans Unicode" panose="020B0602030504020204" pitchFamily="34" charset="0"/>
              <a:cs typeface="Lucida Sans Unicode" panose="020B0602030504020204" pitchFamily="34" charset="0"/>
            </a:endParaRPr>
          </a:p>
        </p:txBody>
      </p:sp>
      <p:pic>
        <p:nvPicPr>
          <p:cNvPr id="5" name="Picture 4"/>
          <p:cNvPicPr>
            <a:picLocks noChangeAspect="1"/>
          </p:cNvPicPr>
          <p:nvPr/>
        </p:nvPicPr>
        <p:blipFill>
          <a:blip r:embed="rId5"/>
          <a:stretch>
            <a:fillRect/>
          </a:stretch>
        </p:blipFill>
        <p:spPr>
          <a:xfrm>
            <a:off x="3125712" y="2126711"/>
            <a:ext cx="1439900" cy="1443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6" name="Picture 13" descr="A close up of a logo&#10;&#10;Description generated with very high confiden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4528" y="3399271"/>
            <a:ext cx="574388" cy="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18"/>
          <p:cNvSpPr txBox="1">
            <a:spLocks noChangeArrowheads="1"/>
          </p:cNvSpPr>
          <p:nvPr/>
        </p:nvSpPr>
        <p:spPr bwMode="auto">
          <a:xfrm>
            <a:off x="2770820" y="3615684"/>
            <a:ext cx="212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Education</a:t>
            </a:r>
            <a:endParaRPr lang="en-US" altLang="he-IL" b="1" dirty="0">
              <a:latin typeface="Lucida Sans Unicode" panose="020B0602030504020204" pitchFamily="34" charset="0"/>
              <a:cs typeface="Lucida Sans Unicode" panose="020B0602030504020204" pitchFamily="34" charset="0"/>
            </a:endParaRPr>
          </a:p>
        </p:txBody>
      </p:sp>
      <p:cxnSp>
        <p:nvCxnSpPr>
          <p:cNvPr id="38" name="AutoShape 26"/>
          <p:cNvCxnSpPr>
            <a:cxnSpLocks noChangeShapeType="1"/>
          </p:cNvCxnSpPr>
          <p:nvPr/>
        </p:nvCxnSpPr>
        <p:spPr bwMode="auto">
          <a:xfrm>
            <a:off x="2413001" y="4111730"/>
            <a:ext cx="2727262" cy="0"/>
          </a:xfrm>
          <a:prstGeom prst="straightConnector1">
            <a:avLst/>
          </a:prstGeom>
          <a:noFill/>
          <a:ln w="38100">
            <a:solidFill>
              <a:srgbClr val="F89520"/>
            </a:solidFill>
            <a:round/>
            <a:headEnd/>
            <a:tailEnd/>
          </a:ln>
          <a:extLst>
            <a:ext uri="{909E8E84-426E-40DD-AFC4-6F175D3DCCD1}">
              <a14:hiddenFill xmlns:a14="http://schemas.microsoft.com/office/drawing/2010/main">
                <a:noFill/>
              </a14:hiddenFill>
            </a:ext>
          </a:extLst>
        </p:spPr>
      </p:cxnSp>
      <p:sp>
        <p:nvSpPr>
          <p:cNvPr id="42" name="Oval 25"/>
          <p:cNvSpPr>
            <a:spLocks noChangeArrowheads="1"/>
          </p:cNvSpPr>
          <p:nvPr/>
        </p:nvSpPr>
        <p:spPr bwMode="auto">
          <a:xfrm>
            <a:off x="3769556" y="4057397"/>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8" name="Oval 25"/>
          <p:cNvSpPr>
            <a:spLocks noChangeArrowheads="1"/>
          </p:cNvSpPr>
          <p:nvPr/>
        </p:nvSpPr>
        <p:spPr bwMode="auto">
          <a:xfrm>
            <a:off x="4914549" y="4059821"/>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sp>
        <p:nvSpPr>
          <p:cNvPr id="49" name="Oval 25"/>
          <p:cNvSpPr>
            <a:spLocks noChangeArrowheads="1"/>
          </p:cNvSpPr>
          <p:nvPr/>
        </p:nvSpPr>
        <p:spPr bwMode="auto">
          <a:xfrm>
            <a:off x="2624564" y="4059821"/>
            <a:ext cx="76106" cy="85255"/>
          </a:xfrm>
          <a:prstGeom prst="ellipse">
            <a:avLst/>
          </a:prstGeom>
          <a:solidFill>
            <a:srgbClr val="323232"/>
          </a:soli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he-IL" altLang="he-IL"/>
          </a:p>
        </p:txBody>
      </p:sp>
      <p:pic>
        <p:nvPicPr>
          <p:cNvPr id="51" name="תמונה 4"/>
          <p:cNvPicPr>
            <a:picLocks noChangeAspect="1"/>
          </p:cNvPicPr>
          <p:nvPr/>
        </p:nvPicPr>
        <p:blipFill>
          <a:blip r:embed="rId7" cstate="print">
            <a:extLst>
              <a:ext uri="{BEBA8EAE-BF5A-486C-A8C5-ECC9F3942E4B}">
                <a14:imgProps xmlns:a14="http://schemas.microsoft.com/office/drawing/2010/main">
                  <a14:imgLayer r:embed="rId8">
                    <a14:imgEffect>
                      <a14:backgroundRemoval t="2326" b="94097" l="1719" r="98438">
                        <a14:foregroundMark x1="80156" y1="73703" x2="80156" y2="73703"/>
                        <a14:foregroundMark x1="86875" y1="72630" x2="73594" y2="81932"/>
                        <a14:foregroundMark x1="87656" y1="73166" x2="67031" y2="87120"/>
                        <a14:foregroundMark x1="12969" y1="70841" x2="4688" y2="57961"/>
                        <a14:foregroundMark x1="5469" y1="68694" x2="4063" y2="61360"/>
                        <a14:foregroundMark x1="6875" y1="54025" x2="6875" y2="54025"/>
                        <a14:foregroundMark x1="9219" y1="56887" x2="9219" y2="56887"/>
                        <a14:foregroundMark x1="2188" y1="56172" x2="1719" y2="61002"/>
                        <a14:foregroundMark x1="35469" y1="93202" x2="51875" y2="94633"/>
                        <a14:foregroundMark x1="93594" y1="69231" x2="97344" y2="61181"/>
                        <a14:foregroundMark x1="77813" y1="22719" x2="55781" y2="18426"/>
                        <a14:foregroundMark x1="53750" y1="5903" x2="52031" y2="2326"/>
                        <a14:foregroundMark x1="50000" y1="4114" x2="44531" y2="12701"/>
                        <a14:foregroundMark x1="42031" y1="16816" x2="29844" y2="22182"/>
                        <a14:foregroundMark x1="65156" y1="37925" x2="60781" y2="49911"/>
                        <a14:foregroundMark x1="93438" y1="54204" x2="93438" y2="54204"/>
                        <a14:foregroundMark x1="92031" y1="54204" x2="92031" y2="54204"/>
                        <a14:foregroundMark x1="85625" y1="58318" x2="85625" y2="58318"/>
                        <a14:foregroundMark x1="82031" y1="68157" x2="70625" y2="77996"/>
                        <a14:foregroundMark x1="70156" y1="79249" x2="56406" y2="84079"/>
                        <a14:foregroundMark x1="5938" y1="53131" x2="3125" y2="54562"/>
                        <a14:foregroundMark x1="8281" y1="52773" x2="5781" y2="52594"/>
                        <a14:foregroundMark x1="98438" y1="56351" x2="98438" y2="56351"/>
                        <a14:foregroundMark x1="49219" y1="26297" x2="48750" y2="35063"/>
                      </a14:backgroundRemoval>
                    </a14:imgEffect>
                  </a14:imgLayer>
                </a14:imgProps>
              </a:ext>
              <a:ext uri="{28A0092B-C50C-407E-A947-70E740481C1C}">
                <a14:useLocalDpi xmlns:a14="http://schemas.microsoft.com/office/drawing/2010/main" val="0"/>
              </a:ext>
            </a:extLst>
          </a:blip>
          <a:stretch>
            <a:fillRect/>
          </a:stretch>
        </p:blipFill>
        <p:spPr>
          <a:xfrm>
            <a:off x="145046" y="101286"/>
            <a:ext cx="689229" cy="601999"/>
          </a:xfrm>
          <a:prstGeom prst="rect">
            <a:avLst/>
          </a:prstGeom>
        </p:spPr>
      </p:pic>
      <p:pic>
        <p:nvPicPr>
          <p:cNvPr id="57" name="Picture 56">
            <a:extLst>
              <a:ext uri="{FF2B5EF4-FFF2-40B4-BE49-F238E27FC236}">
                <a16:creationId xmlns:a16="http://schemas.microsoft.com/office/drawing/2014/main" xmlns="" id="{7BE30D69-F077-4356-9233-9151B0132D7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236" y="-2181"/>
            <a:ext cx="846049" cy="785869"/>
          </a:xfrm>
          <a:prstGeom prst="rect">
            <a:avLst/>
          </a:prstGeom>
        </p:spPr>
      </p:pic>
      <p:sp>
        <p:nvSpPr>
          <p:cNvPr id="60" name="TextBox 19"/>
          <p:cNvSpPr txBox="1">
            <a:spLocks noChangeArrowheads="1"/>
          </p:cNvSpPr>
          <p:nvPr/>
        </p:nvSpPr>
        <p:spPr bwMode="auto">
          <a:xfrm>
            <a:off x="1029737" y="997362"/>
            <a:ext cx="202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he-IL" b="1" dirty="0" smtClean="0">
                <a:latin typeface="Lucida Sans Unicode" panose="020B0602030504020204" pitchFamily="34" charset="0"/>
                <a:cs typeface="Lucida Sans Unicode" panose="020B0602030504020204" pitchFamily="34" charset="0"/>
              </a:rPr>
              <a:t>Military Service</a:t>
            </a:r>
            <a:endParaRPr lang="en-US" altLang="he-IL"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05034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עיצוב ברירת מחדל">
  <a:themeElements>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fontScheme name="1_עיצוב ברירת מחדל">
      <a:majorFont>
        <a:latin typeface="Times New Roman"/>
        <a:ea typeface=""/>
        <a:cs typeface="David"/>
      </a:majorFont>
      <a:minorFont>
        <a:latin typeface="Times New Roman"/>
        <a:ea typeface=""/>
        <a:cs typeface="Davi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s xmlns="leshem.binavedaat.customprops">
  <prop xmlns="" name="סטאטוס">טיוטא</prop>
  <prop xmlns="" name="שוטף">2/7389/14</prop>
  <prop xmlns="" name="Simuchin">2/7389/14</prop>
</props>
</file>

<file path=customXml/itemProps1.xml><?xml version="1.0" encoding="utf-8"?>
<ds:datastoreItem xmlns:ds="http://schemas.openxmlformats.org/officeDocument/2006/customXml" ds:itemID="{19E640DB-656B-4D12-81F2-CA7D08172CB7}">
  <ds:schemaRefs>
    <ds:schemaRef ds:uri="leshem.binavedaat.customprops"/>
    <ds:schemaRef ds:uri=""/>
  </ds:schemaRefs>
</ds:datastoreItem>
</file>

<file path=docProps/app.xml><?xml version="1.0" encoding="utf-8"?>
<Properties xmlns="http://schemas.openxmlformats.org/officeDocument/2006/extended-properties" xmlns:vt="http://schemas.openxmlformats.org/officeDocument/2006/docPropsVTypes">
  <Template/>
  <TotalTime>72141</TotalTime>
  <Words>1650</Words>
  <Application>Microsoft Office PowerPoint</Application>
  <PresentationFormat>Custom</PresentationFormat>
  <Paragraphs>349</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SimSun</vt:lpstr>
      <vt:lpstr>Arial</vt:lpstr>
      <vt:lpstr>Calibri</vt:lpstr>
      <vt:lpstr>David</vt:lpstr>
      <vt:lpstr>Heebo</vt:lpstr>
      <vt:lpstr>Lucida Sans Unicode</vt:lpstr>
      <vt:lpstr>Segoe UI</vt:lpstr>
      <vt:lpstr>Times New Roman</vt:lpstr>
      <vt:lpstr>Wingdings</vt:lpstr>
      <vt:lpstr>1_עיצוב ברירת מחדל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IDF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גאנט הכנות</dc:title>
  <dc:creator>ינאי ויס</dc:creator>
  <cp:lastModifiedBy>s8446687</cp:lastModifiedBy>
  <cp:revision>3838</cp:revision>
  <cp:lastPrinted>2019-07-21T09:49:20Z</cp:lastPrinted>
  <dcterms:created xsi:type="dcterms:W3CDTF">2009-03-19T13:03:18Z</dcterms:created>
  <dcterms:modified xsi:type="dcterms:W3CDTF">2019-09-17T14:20:52Z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שוטף">
    <vt:lpwstr>2/7389/14</vt:lpwstr>
  </property>
  <property fmtid="{D5CDD505-2E9C-101B-9397-08002B2CF9AE}" pid="3" name="Simuchin">
    <vt:lpwstr>2/7389/14</vt:lpwstr>
  </property>
  <property fmtid="{D5CDD505-2E9C-101B-9397-08002B2CF9AE}" pid="4" name="סטאטוס">
    <vt:lpwstr>טיוטא</vt:lpwstr>
  </property>
</Properties>
</file>