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768" r:id="rId2"/>
  </p:sldMasterIdLst>
  <p:notesMasterIdLst>
    <p:notesMasterId r:id="rId45"/>
  </p:notesMasterIdLst>
  <p:sldIdLst>
    <p:sldId id="371" r:id="rId3"/>
    <p:sldId id="359" r:id="rId4"/>
    <p:sldId id="358" r:id="rId5"/>
    <p:sldId id="347" r:id="rId6"/>
    <p:sldId id="349" r:id="rId7"/>
    <p:sldId id="354" r:id="rId8"/>
    <p:sldId id="368" r:id="rId9"/>
    <p:sldId id="356" r:id="rId10"/>
    <p:sldId id="362" r:id="rId11"/>
    <p:sldId id="364" r:id="rId12"/>
    <p:sldId id="365" r:id="rId13"/>
    <p:sldId id="370" r:id="rId14"/>
    <p:sldId id="373" r:id="rId15"/>
    <p:sldId id="260" r:id="rId16"/>
    <p:sldId id="342" r:id="rId17"/>
    <p:sldId id="375" r:id="rId18"/>
    <p:sldId id="343" r:id="rId19"/>
    <p:sldId id="345" r:id="rId20"/>
    <p:sldId id="272" r:id="rId21"/>
    <p:sldId id="273" r:id="rId22"/>
    <p:sldId id="376" r:id="rId23"/>
    <p:sldId id="275" r:id="rId24"/>
    <p:sldId id="277" r:id="rId25"/>
    <p:sldId id="280" r:id="rId26"/>
    <p:sldId id="282" r:id="rId27"/>
    <p:sldId id="283" r:id="rId28"/>
    <p:sldId id="377" r:id="rId29"/>
    <p:sldId id="285" r:id="rId30"/>
    <p:sldId id="286" r:id="rId31"/>
    <p:sldId id="378" r:id="rId32"/>
    <p:sldId id="379" r:id="rId33"/>
    <p:sldId id="297" r:id="rId34"/>
    <p:sldId id="300" r:id="rId35"/>
    <p:sldId id="302" r:id="rId36"/>
    <p:sldId id="380" r:id="rId37"/>
    <p:sldId id="313" r:id="rId38"/>
    <p:sldId id="381" r:id="rId39"/>
    <p:sldId id="327" r:id="rId40"/>
    <p:sldId id="328" r:id="rId41"/>
    <p:sldId id="329" r:id="rId42"/>
    <p:sldId id="331" r:id="rId43"/>
    <p:sldId id="382" r:id="rId4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25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 autoAdjust="0"/>
    <p:restoredTop sz="94622" autoAdjust="0"/>
  </p:normalViewPr>
  <p:slideViewPr>
    <p:cSldViewPr>
      <p:cViewPr>
        <p:scale>
          <a:sx n="58" d="100"/>
          <a:sy n="58" d="100"/>
        </p:scale>
        <p:origin x="-1488" y="-1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490;&#1500;&#1497;&#1493;&#1503;%20&#1506;&#1489;&#1493;&#1491;&#1492;%20&#1489;-%20&#1502;&#1489;&#1504;&#1492;%20&#1502;&#1513;&#1512;&#1491;%20&#1492;&#1495;&#1493;&#1509;%20&#1493;&#1497;&#1506;&#1491;&#1497;&#1493;%20-%20&#1500;&#1502;&#1489;&#1500;%20150514%20-%20&#1488;&#1500;&#1493;&#1504;&#1492;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14834891557074E-2"/>
          <c:y val="3.8444210842468844E-2"/>
          <c:w val="0.92922680619492271"/>
          <c:h val="0.816939480402462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'[גליון עבודה ב- מבנה משרד החוץ ויעדיו - למבל 150514 - אלונה]התפתחות יחסי החוץ'!$C$1</c:f>
              <c:strCache>
                <c:ptCount val="1"/>
                <c:pt idx="0">
                  <c:v>מספר נציגויות תושבות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'[גליון עבודה ב- מבנה משרד החוץ ויעדיו - למבל 150514 - אלונה]התפתחות יחסי החוץ'!$B$2:$B$8</c:f>
              <c:numCache>
                <c:formatCode>General</c:formatCode>
                <c:ptCount val="7"/>
                <c:pt idx="0">
                  <c:v>1949</c:v>
                </c:pt>
                <c:pt idx="1">
                  <c:v>1967</c:v>
                </c:pt>
                <c:pt idx="2">
                  <c:v>1973</c:v>
                </c:pt>
                <c:pt idx="3">
                  <c:v>1992</c:v>
                </c:pt>
                <c:pt idx="4">
                  <c:v>2001</c:v>
                </c:pt>
                <c:pt idx="5">
                  <c:v>2007</c:v>
                </c:pt>
                <c:pt idx="6">
                  <c:v>2014</c:v>
                </c:pt>
              </c:numCache>
            </c:numRef>
          </c:cat>
          <c:val>
            <c:numRef>
              <c:f>'[גליון עבודה ב- מבנה משרד החוץ ויעדיו - למבל 150514 - אלונה]התפתחות יחסי החוץ'!$C$2:$C$8</c:f>
              <c:numCache>
                <c:formatCode>General</c:formatCode>
                <c:ptCount val="7"/>
                <c:pt idx="0">
                  <c:v>23</c:v>
                </c:pt>
                <c:pt idx="1">
                  <c:v>96</c:v>
                </c:pt>
                <c:pt idx="2">
                  <c:v>76</c:v>
                </c:pt>
                <c:pt idx="3">
                  <c:v>90</c:v>
                </c:pt>
                <c:pt idx="4">
                  <c:v>104</c:v>
                </c:pt>
                <c:pt idx="5">
                  <c:v>96</c:v>
                </c:pt>
                <c:pt idx="6">
                  <c:v>103</c:v>
                </c:pt>
              </c:numCache>
            </c:numRef>
          </c:val>
        </c:ser>
        <c:ser>
          <c:idx val="1"/>
          <c:order val="1"/>
          <c:tx>
            <c:strRef>
              <c:f>'[גליון עבודה ב- מבנה משרד החוץ ויעדיו - למבל 150514 - אלונה]התפתחות יחסי החוץ'!$D$1</c:f>
              <c:strCache>
                <c:ptCount val="1"/>
                <c:pt idx="0">
                  <c:v>יחסים דיפלומטים עם מדינות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'[גליון עבודה ב- מבנה משרד החוץ ויעדיו - למבל 150514 - אלונה]התפתחות יחסי החוץ'!$B$2:$B$8</c:f>
              <c:numCache>
                <c:formatCode>General</c:formatCode>
                <c:ptCount val="7"/>
                <c:pt idx="0">
                  <c:v>1949</c:v>
                </c:pt>
                <c:pt idx="1">
                  <c:v>1967</c:v>
                </c:pt>
                <c:pt idx="2">
                  <c:v>1973</c:v>
                </c:pt>
                <c:pt idx="3">
                  <c:v>1992</c:v>
                </c:pt>
                <c:pt idx="4">
                  <c:v>2001</c:v>
                </c:pt>
                <c:pt idx="5">
                  <c:v>2007</c:v>
                </c:pt>
                <c:pt idx="6">
                  <c:v>2014</c:v>
                </c:pt>
              </c:numCache>
            </c:numRef>
          </c:cat>
          <c:val>
            <c:numRef>
              <c:f>'[גליון עבודה ב- מבנה משרד החוץ ויעדיו - למבל 150514 - אלונה]התפתחות יחסי החוץ'!$D$2:$D$8</c:f>
              <c:numCache>
                <c:formatCode>General</c:formatCode>
                <c:ptCount val="7"/>
                <c:pt idx="0">
                  <c:v>47</c:v>
                </c:pt>
                <c:pt idx="1">
                  <c:v>98</c:v>
                </c:pt>
                <c:pt idx="2">
                  <c:v>92</c:v>
                </c:pt>
                <c:pt idx="3">
                  <c:v>110</c:v>
                </c:pt>
                <c:pt idx="4">
                  <c:v>160</c:v>
                </c:pt>
                <c:pt idx="5">
                  <c:v>160</c:v>
                </c:pt>
                <c:pt idx="6">
                  <c:v>157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0203904"/>
        <c:axId val="140205440"/>
      </c:barChart>
      <c:catAx>
        <c:axId val="140203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1402054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40205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he-IL"/>
          </a:p>
        </c:txPr>
        <c:crossAx val="140203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6931823379034742"/>
          <c:y val="0.9298693189667081"/>
          <c:w val="0.51186222008334759"/>
          <c:h val="6.2471612101118984E-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e-I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גיליון1!$B$1</c:f>
              <c:strCache>
                <c:ptCount val="1"/>
                <c:pt idx="0">
                  <c:v> 2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he-IL" smtClean="0"/>
                      <a:t>צפ"א </a:t>
                    </a:r>
                    <a:r>
                      <a:rPr lang="he-IL"/>
                      <a:t>14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he-IL" dirty="0"/>
                      <a:t> אסיה </a:t>
                    </a:r>
                    <a:r>
                      <a:rPr lang="he-IL" dirty="0" err="1" smtClean="0"/>
                      <a:t>ופסיפיק</a:t>
                    </a:r>
                    <a:r>
                      <a:rPr lang="he-IL" dirty="0" smtClean="0"/>
                      <a:t> 18</a:t>
                    </a:r>
                    <a:endParaRPr lang="he-I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he-IL" dirty="0" smtClean="0"/>
                      <a:t>אירופה</a:t>
                    </a:r>
                    <a:r>
                      <a:rPr lang="he-IL" baseline="0" dirty="0" smtClean="0"/>
                      <a:t> 34</a:t>
                    </a:r>
                  </a:p>
                  <a:p>
                    <a:r>
                      <a:rPr lang="he-IL" dirty="0" smtClean="0"/>
                      <a:t> </a:t>
                    </a:r>
                    <a:endParaRPr lang="he-I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he-IL" dirty="0" err="1" smtClean="0"/>
                      <a:t>אמל"ט</a:t>
                    </a:r>
                    <a:r>
                      <a:rPr lang="he-IL" baseline="0" dirty="0" smtClean="0"/>
                      <a:t> 14</a:t>
                    </a:r>
                  </a:p>
                  <a:p>
                    <a:endParaRPr lang="he-I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he-IL" dirty="0" err="1" smtClean="0"/>
                      <a:t>מז"ת</a:t>
                    </a:r>
                    <a:r>
                      <a:rPr lang="he-IL" dirty="0" smtClean="0"/>
                      <a:t> 2</a:t>
                    </a:r>
                    <a:endParaRPr lang="he-I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he-IL" smtClean="0"/>
                      <a:t>אירו-אסיה</a:t>
                    </a:r>
                    <a:r>
                      <a:rPr lang="he-IL" baseline="0" smtClean="0"/>
                      <a:t> 11</a:t>
                    </a:r>
                    <a:endParaRPr lang="he-IL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8.8064365218237059E-2"/>
                  <c:y val="7.6932135768675081E-2"/>
                </c:manualLayout>
              </c:layout>
              <c:tx>
                <c:rich>
                  <a:bodyPr/>
                  <a:lstStyle/>
                  <a:p>
                    <a:r>
                      <a:rPr lang="he-IL" dirty="0" smtClean="0"/>
                      <a:t>אפריקה</a:t>
                    </a:r>
                    <a:r>
                      <a:rPr lang="he-IL" baseline="0" dirty="0" smtClean="0"/>
                      <a:t> 10</a:t>
                    </a:r>
                    <a:endParaRPr lang="he-IL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</c:dLbl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גיליון1!$A$2:$A$8</c:f>
              <c:strCache>
                <c:ptCount val="7"/>
                <c:pt idx="0">
                  <c:v>צפ"א</c:v>
                </c:pt>
                <c:pt idx="1">
                  <c:v> אסיה ופסיפיק</c:v>
                </c:pt>
                <c:pt idx="2">
                  <c:v>אירופה</c:v>
                </c:pt>
                <c:pt idx="3">
                  <c:v>אמל"ט</c:v>
                </c:pt>
                <c:pt idx="4">
                  <c:v>מז"ת</c:v>
                </c:pt>
                <c:pt idx="5">
                  <c:v>אירו-אסיה</c:v>
                </c:pt>
                <c:pt idx="6">
                  <c:v>אפריקה</c:v>
                </c:pt>
              </c:strCache>
            </c:strRef>
          </c:cat>
          <c:val>
            <c:numRef>
              <c:f>גיליון1!$B$2:$B$8</c:f>
              <c:numCache>
                <c:formatCode>General</c:formatCode>
                <c:ptCount val="7"/>
                <c:pt idx="0">
                  <c:v>14</c:v>
                </c:pt>
                <c:pt idx="1">
                  <c:v>18</c:v>
                </c:pt>
                <c:pt idx="2">
                  <c:v>31</c:v>
                </c:pt>
                <c:pt idx="3">
                  <c:v>15</c:v>
                </c:pt>
                <c:pt idx="4">
                  <c:v>2</c:v>
                </c:pt>
                <c:pt idx="5">
                  <c:v>11</c:v>
                </c:pt>
                <c:pt idx="6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he-IL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DAF2C1-573D-440C-85FE-D73ABC23EE0E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C08C4B2-E82F-455B-88B8-4594431FB53B}">
      <dgm:prSet phldrT="[Text]"/>
      <dgm:spPr/>
      <dgm:t>
        <a:bodyPr/>
        <a:lstStyle/>
        <a:p>
          <a:pPr rtl="1"/>
          <a:r>
            <a:rPr lang="he-IL" dirty="0" smtClean="0"/>
            <a:t>מנהל</a:t>
          </a:r>
          <a:endParaRPr lang="he-IL" dirty="0"/>
        </a:p>
      </dgm:t>
    </dgm:pt>
    <dgm:pt modelId="{F72B82D3-280B-4EFD-8B07-A67DD3A97144}" type="parTrans" cxnId="{97CF621D-0715-49AC-A5BF-DB12C300420A}">
      <dgm:prSet/>
      <dgm:spPr/>
      <dgm:t>
        <a:bodyPr/>
        <a:lstStyle/>
        <a:p>
          <a:pPr rtl="1"/>
          <a:endParaRPr lang="he-IL"/>
        </a:p>
      </dgm:t>
    </dgm:pt>
    <dgm:pt modelId="{6EB3C083-ED77-453C-866D-EB5B8CEB4598}" type="sibTrans" cxnId="{97CF621D-0715-49AC-A5BF-DB12C300420A}">
      <dgm:prSet/>
      <dgm:spPr/>
      <dgm:t>
        <a:bodyPr/>
        <a:lstStyle/>
        <a:p>
          <a:pPr rtl="1"/>
          <a:endParaRPr lang="he-IL"/>
        </a:p>
      </dgm:t>
    </dgm:pt>
    <dgm:pt modelId="{4B17ABA0-E1EC-4689-8A95-6E5B2E0B860C}">
      <dgm:prSet phldrT="[Text]" custT="1"/>
      <dgm:spPr/>
      <dgm:t>
        <a:bodyPr/>
        <a:lstStyle/>
        <a:p>
          <a:pPr rtl="1"/>
          <a:r>
            <a:rPr lang="he-IL" sz="2300" dirty="0" smtClean="0"/>
            <a:t>משאבי אנוש</a:t>
          </a:r>
          <a:endParaRPr lang="he-IL" sz="2300" dirty="0"/>
        </a:p>
      </dgm:t>
    </dgm:pt>
    <dgm:pt modelId="{77D1DB78-4BA7-4BFF-AD0A-BAF1972DE43F}" type="parTrans" cxnId="{1B89A7EF-16AF-43F8-8691-558DC4C598DC}">
      <dgm:prSet/>
      <dgm:spPr/>
      <dgm:t>
        <a:bodyPr/>
        <a:lstStyle/>
        <a:p>
          <a:pPr rtl="1"/>
          <a:endParaRPr lang="he-IL"/>
        </a:p>
      </dgm:t>
    </dgm:pt>
    <dgm:pt modelId="{1C94D0AE-28D9-42DA-A8EB-4E1B625E4A12}" type="sibTrans" cxnId="{1B89A7EF-16AF-43F8-8691-558DC4C598DC}">
      <dgm:prSet/>
      <dgm:spPr/>
      <dgm:t>
        <a:bodyPr/>
        <a:lstStyle/>
        <a:p>
          <a:pPr rtl="1"/>
          <a:endParaRPr lang="he-IL"/>
        </a:p>
      </dgm:t>
    </dgm:pt>
    <dgm:pt modelId="{77B045C6-BB0B-454E-BC94-CDD840BDBB3D}">
      <dgm:prSet phldrT="[Text]" custT="1"/>
      <dgm:spPr/>
      <dgm:t>
        <a:bodyPr/>
        <a:lstStyle/>
        <a:p>
          <a:pPr rtl="1"/>
          <a:r>
            <a:rPr lang="he-IL" sz="2300" dirty="0" smtClean="0"/>
            <a:t>רווחה</a:t>
          </a:r>
          <a:endParaRPr lang="he-IL" sz="2300" dirty="0"/>
        </a:p>
      </dgm:t>
    </dgm:pt>
    <dgm:pt modelId="{FD12BA73-E60F-45DB-A350-3E1BBF2F58BD}" type="parTrans" cxnId="{C3BE3BBE-C16B-44C7-A989-FA334463022D}">
      <dgm:prSet/>
      <dgm:spPr/>
      <dgm:t>
        <a:bodyPr/>
        <a:lstStyle/>
        <a:p>
          <a:pPr rtl="1"/>
          <a:endParaRPr lang="he-IL"/>
        </a:p>
      </dgm:t>
    </dgm:pt>
    <dgm:pt modelId="{2843176C-9728-4B38-9244-07699FC2BE7E}" type="sibTrans" cxnId="{C3BE3BBE-C16B-44C7-A989-FA334463022D}">
      <dgm:prSet/>
      <dgm:spPr/>
      <dgm:t>
        <a:bodyPr/>
        <a:lstStyle/>
        <a:p>
          <a:pPr rtl="1"/>
          <a:endParaRPr lang="he-IL"/>
        </a:p>
      </dgm:t>
    </dgm:pt>
    <dgm:pt modelId="{AB3D26D5-9C43-4E6F-AA8B-55C51D3A3A4E}">
      <dgm:prSet phldrT="[Text]"/>
      <dgm:spPr/>
      <dgm:t>
        <a:bodyPr/>
        <a:lstStyle/>
        <a:p>
          <a:pPr rtl="1"/>
          <a:r>
            <a:rPr lang="he-IL" dirty="0" smtClean="0"/>
            <a:t>אגפים תפקודיים</a:t>
          </a:r>
          <a:endParaRPr lang="he-IL" dirty="0"/>
        </a:p>
      </dgm:t>
    </dgm:pt>
    <dgm:pt modelId="{FB906C33-D8CD-42EF-80E2-91C928122C85}" type="parTrans" cxnId="{3265087D-041B-4A4A-B141-C7110319C02B}">
      <dgm:prSet/>
      <dgm:spPr/>
      <dgm:t>
        <a:bodyPr/>
        <a:lstStyle/>
        <a:p>
          <a:pPr rtl="1"/>
          <a:endParaRPr lang="he-IL"/>
        </a:p>
      </dgm:t>
    </dgm:pt>
    <dgm:pt modelId="{264C09C8-F5DE-4DC6-A5F6-2290375A899C}" type="sibTrans" cxnId="{3265087D-041B-4A4A-B141-C7110319C02B}">
      <dgm:prSet/>
      <dgm:spPr/>
      <dgm:t>
        <a:bodyPr/>
        <a:lstStyle/>
        <a:p>
          <a:pPr rtl="1"/>
          <a:endParaRPr lang="he-IL"/>
        </a:p>
      </dgm:t>
    </dgm:pt>
    <dgm:pt modelId="{314786A9-75B0-4869-A99D-6F4B2E065701}">
      <dgm:prSet phldrT="[Text]" custT="1"/>
      <dgm:spPr/>
      <dgm:t>
        <a:bodyPr/>
        <a:lstStyle/>
        <a:p>
          <a:pPr rtl="1"/>
          <a:r>
            <a:rPr lang="he-IL" sz="2800" dirty="0" smtClean="0"/>
            <a:t>יועמ"ש</a:t>
          </a:r>
          <a:endParaRPr lang="he-IL" sz="2800" dirty="0"/>
        </a:p>
      </dgm:t>
    </dgm:pt>
    <dgm:pt modelId="{4716C739-F002-4BB1-A1A8-68AD9B77D555}" type="parTrans" cxnId="{051FDFD8-6963-4BB3-A0E2-6CE5A6CD3532}">
      <dgm:prSet/>
      <dgm:spPr/>
      <dgm:t>
        <a:bodyPr/>
        <a:lstStyle/>
        <a:p>
          <a:pPr rtl="1"/>
          <a:endParaRPr lang="he-IL"/>
        </a:p>
      </dgm:t>
    </dgm:pt>
    <dgm:pt modelId="{CB35D7D1-F361-42D1-8819-9D5CF04B4CA1}" type="sibTrans" cxnId="{051FDFD8-6963-4BB3-A0E2-6CE5A6CD3532}">
      <dgm:prSet/>
      <dgm:spPr/>
      <dgm:t>
        <a:bodyPr/>
        <a:lstStyle/>
        <a:p>
          <a:pPr rtl="1"/>
          <a:endParaRPr lang="he-IL"/>
        </a:p>
      </dgm:t>
    </dgm:pt>
    <dgm:pt modelId="{E083E6A6-93AB-45D2-9712-9ADA69AF928F}">
      <dgm:prSet phldrT="[Text]"/>
      <dgm:spPr/>
      <dgm:t>
        <a:bodyPr/>
        <a:lstStyle/>
        <a:p>
          <a:pPr rtl="1"/>
          <a:r>
            <a:rPr lang="he-IL" dirty="0" smtClean="0"/>
            <a:t>אגפים מרחביים</a:t>
          </a:r>
          <a:endParaRPr lang="he-IL" dirty="0"/>
        </a:p>
      </dgm:t>
    </dgm:pt>
    <dgm:pt modelId="{4DF447E0-730C-43B0-95E9-6C4EB4451849}" type="parTrans" cxnId="{216F58C8-85BC-4E23-9976-88FBAB70F269}">
      <dgm:prSet/>
      <dgm:spPr/>
      <dgm:t>
        <a:bodyPr/>
        <a:lstStyle/>
        <a:p>
          <a:pPr rtl="1"/>
          <a:endParaRPr lang="he-IL"/>
        </a:p>
      </dgm:t>
    </dgm:pt>
    <dgm:pt modelId="{2699DA8A-0488-472F-92C7-30B3EE7F44ED}" type="sibTrans" cxnId="{216F58C8-85BC-4E23-9976-88FBAB70F269}">
      <dgm:prSet/>
      <dgm:spPr/>
      <dgm:t>
        <a:bodyPr/>
        <a:lstStyle/>
        <a:p>
          <a:pPr rtl="1"/>
          <a:endParaRPr lang="he-IL"/>
        </a:p>
      </dgm:t>
    </dgm:pt>
    <dgm:pt modelId="{9F8B93E2-8F5C-4118-88D0-EE3217A7A684}">
      <dgm:prSet phldrT="[Text]" custT="1"/>
      <dgm:spPr/>
      <dgm:t>
        <a:bodyPr/>
        <a:lstStyle/>
        <a:p>
          <a:pPr rtl="1"/>
          <a:r>
            <a:rPr lang="he-IL" sz="2800" dirty="0" smtClean="0"/>
            <a:t>צפון אמריקה</a:t>
          </a:r>
          <a:endParaRPr lang="he-IL" sz="2800" dirty="0"/>
        </a:p>
      </dgm:t>
    </dgm:pt>
    <dgm:pt modelId="{307480B3-FFDF-4571-AA2B-3EB993F92EFD}" type="parTrans" cxnId="{3E03801A-5158-44AA-8D03-C830466D5E28}">
      <dgm:prSet/>
      <dgm:spPr/>
      <dgm:t>
        <a:bodyPr/>
        <a:lstStyle/>
        <a:p>
          <a:pPr rtl="1"/>
          <a:endParaRPr lang="he-IL"/>
        </a:p>
      </dgm:t>
    </dgm:pt>
    <dgm:pt modelId="{A2D08AA6-F06F-4276-B59C-3D0601A851B4}" type="sibTrans" cxnId="{3E03801A-5158-44AA-8D03-C830466D5E28}">
      <dgm:prSet/>
      <dgm:spPr/>
      <dgm:t>
        <a:bodyPr/>
        <a:lstStyle/>
        <a:p>
          <a:pPr rtl="1"/>
          <a:endParaRPr lang="he-IL"/>
        </a:p>
      </dgm:t>
    </dgm:pt>
    <dgm:pt modelId="{72724BAC-5365-410B-81EC-B7B9DB42BBA4}">
      <dgm:prSet phldrT="[Text]" custT="1"/>
      <dgm:spPr/>
      <dgm:t>
        <a:bodyPr/>
        <a:lstStyle/>
        <a:p>
          <a:pPr rtl="1"/>
          <a:r>
            <a:rPr lang="he-IL" sz="2800" dirty="0" smtClean="0"/>
            <a:t>אירופה</a:t>
          </a:r>
          <a:endParaRPr lang="he-IL" sz="2800" dirty="0"/>
        </a:p>
      </dgm:t>
    </dgm:pt>
    <dgm:pt modelId="{0A09F568-3CE6-4974-886A-4EC1FDC0695C}" type="parTrans" cxnId="{56FC88F3-9632-4149-916E-2902D1BDEDC5}">
      <dgm:prSet/>
      <dgm:spPr/>
      <dgm:t>
        <a:bodyPr/>
        <a:lstStyle/>
        <a:p>
          <a:pPr rtl="1"/>
          <a:endParaRPr lang="he-IL"/>
        </a:p>
      </dgm:t>
    </dgm:pt>
    <dgm:pt modelId="{DE7273D0-7C13-4FC7-A797-DADDFE8D6D71}" type="sibTrans" cxnId="{56FC88F3-9632-4149-916E-2902D1BDEDC5}">
      <dgm:prSet/>
      <dgm:spPr/>
      <dgm:t>
        <a:bodyPr/>
        <a:lstStyle/>
        <a:p>
          <a:pPr rtl="1"/>
          <a:endParaRPr lang="he-IL"/>
        </a:p>
      </dgm:t>
    </dgm:pt>
    <dgm:pt modelId="{48395EF8-30FB-4C36-8A58-FEFA70A669C5}">
      <dgm:prSet phldrT="[Text]" custT="1"/>
      <dgm:spPr/>
      <dgm:t>
        <a:bodyPr/>
        <a:lstStyle/>
        <a:p>
          <a:pPr rtl="1"/>
          <a:r>
            <a:rPr lang="he-IL" sz="2800" dirty="0" smtClean="0"/>
            <a:t>אירו-אסיה</a:t>
          </a:r>
          <a:endParaRPr lang="he-IL" sz="2800" dirty="0"/>
        </a:p>
      </dgm:t>
    </dgm:pt>
    <dgm:pt modelId="{9FD45DC9-46F1-4563-9310-664BE7323D20}" type="parTrans" cxnId="{4281E07E-6B4F-4492-BF04-60017D1BA8A5}">
      <dgm:prSet/>
      <dgm:spPr/>
      <dgm:t>
        <a:bodyPr/>
        <a:lstStyle/>
        <a:p>
          <a:pPr rtl="1"/>
          <a:endParaRPr lang="he-IL"/>
        </a:p>
      </dgm:t>
    </dgm:pt>
    <dgm:pt modelId="{35CAA4F4-7EA7-43E1-970A-00365AD6569D}" type="sibTrans" cxnId="{4281E07E-6B4F-4492-BF04-60017D1BA8A5}">
      <dgm:prSet/>
      <dgm:spPr/>
      <dgm:t>
        <a:bodyPr/>
        <a:lstStyle/>
        <a:p>
          <a:pPr rtl="1"/>
          <a:endParaRPr lang="he-IL"/>
        </a:p>
      </dgm:t>
    </dgm:pt>
    <dgm:pt modelId="{79AD1774-7D02-4F55-ADA3-5958EA1F0E36}">
      <dgm:prSet phldrT="[Text]" custT="1"/>
      <dgm:spPr/>
      <dgm:t>
        <a:bodyPr/>
        <a:lstStyle/>
        <a:p>
          <a:pPr rtl="1"/>
          <a:r>
            <a:rPr lang="he-IL" sz="2800" dirty="0" smtClean="0"/>
            <a:t>אסיה </a:t>
          </a:r>
          <a:r>
            <a:rPr lang="he-IL" sz="2800" dirty="0" err="1" smtClean="0"/>
            <a:t>ופאסיפיק</a:t>
          </a:r>
          <a:endParaRPr lang="he-IL" sz="2800" dirty="0"/>
        </a:p>
      </dgm:t>
    </dgm:pt>
    <dgm:pt modelId="{EA7B6E7E-B91A-4A3B-88F3-20E820F4EDDE}" type="parTrans" cxnId="{7F3F9CCD-4212-4E38-8D32-83035D2C7B37}">
      <dgm:prSet/>
      <dgm:spPr/>
      <dgm:t>
        <a:bodyPr/>
        <a:lstStyle/>
        <a:p>
          <a:pPr rtl="1"/>
          <a:endParaRPr lang="he-IL"/>
        </a:p>
      </dgm:t>
    </dgm:pt>
    <dgm:pt modelId="{553D2C13-000E-4FA1-BB77-E7FC72037D8B}" type="sibTrans" cxnId="{7F3F9CCD-4212-4E38-8D32-83035D2C7B37}">
      <dgm:prSet/>
      <dgm:spPr/>
      <dgm:t>
        <a:bodyPr/>
        <a:lstStyle/>
        <a:p>
          <a:pPr rtl="1"/>
          <a:endParaRPr lang="he-IL"/>
        </a:p>
      </dgm:t>
    </dgm:pt>
    <dgm:pt modelId="{88CF7E17-ACD1-45FD-A2F8-61092E789577}">
      <dgm:prSet phldrT="[Text]" custT="1"/>
      <dgm:spPr/>
      <dgm:t>
        <a:bodyPr/>
        <a:lstStyle/>
        <a:p>
          <a:pPr rtl="1"/>
          <a:r>
            <a:rPr lang="he-IL" sz="2800" dirty="0" smtClean="0"/>
            <a:t>אמריקה הלטינית</a:t>
          </a:r>
          <a:endParaRPr lang="he-IL" sz="2800" dirty="0"/>
        </a:p>
      </dgm:t>
    </dgm:pt>
    <dgm:pt modelId="{73DB5E3F-286E-4C68-A5D1-57BACF107FAA}" type="parTrans" cxnId="{516F40B1-6128-405F-A401-2D5E43D57E6E}">
      <dgm:prSet/>
      <dgm:spPr/>
      <dgm:t>
        <a:bodyPr/>
        <a:lstStyle/>
        <a:p>
          <a:pPr rtl="1"/>
          <a:endParaRPr lang="he-IL"/>
        </a:p>
      </dgm:t>
    </dgm:pt>
    <dgm:pt modelId="{19202C60-984D-49CD-A8F2-4BEEC6971DB0}" type="sibTrans" cxnId="{516F40B1-6128-405F-A401-2D5E43D57E6E}">
      <dgm:prSet/>
      <dgm:spPr/>
      <dgm:t>
        <a:bodyPr/>
        <a:lstStyle/>
        <a:p>
          <a:pPr rtl="1"/>
          <a:endParaRPr lang="he-IL"/>
        </a:p>
      </dgm:t>
    </dgm:pt>
    <dgm:pt modelId="{ED84F44F-515F-4532-B4F2-4A0737E8D1ED}">
      <dgm:prSet phldrT="[Text]" custT="1"/>
      <dgm:spPr/>
      <dgm:t>
        <a:bodyPr/>
        <a:lstStyle/>
        <a:p>
          <a:pPr rtl="1"/>
          <a:r>
            <a:rPr lang="he-IL" sz="2800" dirty="0" smtClean="0"/>
            <a:t>מזרח תיכון</a:t>
          </a:r>
          <a:endParaRPr lang="he-IL" sz="2800" dirty="0"/>
        </a:p>
      </dgm:t>
    </dgm:pt>
    <dgm:pt modelId="{682003EC-C576-4BC9-8D6F-B747F0D03B1B}" type="parTrans" cxnId="{44E87E25-9847-4C94-8D74-3F2533A08C49}">
      <dgm:prSet/>
      <dgm:spPr/>
      <dgm:t>
        <a:bodyPr/>
        <a:lstStyle/>
        <a:p>
          <a:pPr rtl="1"/>
          <a:endParaRPr lang="he-IL"/>
        </a:p>
      </dgm:t>
    </dgm:pt>
    <dgm:pt modelId="{35F63CF9-6F61-4BBD-968C-6C2175557EE0}" type="sibTrans" cxnId="{44E87E25-9847-4C94-8D74-3F2533A08C49}">
      <dgm:prSet/>
      <dgm:spPr/>
      <dgm:t>
        <a:bodyPr/>
        <a:lstStyle/>
        <a:p>
          <a:pPr rtl="1"/>
          <a:endParaRPr lang="he-IL"/>
        </a:p>
      </dgm:t>
    </dgm:pt>
    <dgm:pt modelId="{40BAEF80-F4E7-4B7A-A437-DE2B86C36C83}">
      <dgm:prSet phldrT="[Text]" custT="1"/>
      <dgm:spPr/>
      <dgm:t>
        <a:bodyPr/>
        <a:lstStyle/>
        <a:p>
          <a:pPr rtl="1"/>
          <a:r>
            <a:rPr lang="he-IL" sz="2800" dirty="0" smtClean="0"/>
            <a:t>אפריקה</a:t>
          </a:r>
          <a:endParaRPr lang="he-IL" sz="2800" dirty="0"/>
        </a:p>
      </dgm:t>
    </dgm:pt>
    <dgm:pt modelId="{0D96DA71-AD38-4C6E-BAA1-BAF0CF9F4DBD}" type="parTrans" cxnId="{146D8F60-2DB0-42DB-B9EF-16497F7740CF}">
      <dgm:prSet/>
      <dgm:spPr/>
      <dgm:t>
        <a:bodyPr/>
        <a:lstStyle/>
        <a:p>
          <a:pPr rtl="1"/>
          <a:endParaRPr lang="he-IL"/>
        </a:p>
      </dgm:t>
    </dgm:pt>
    <dgm:pt modelId="{8EA97604-B45C-4BFC-9E0A-C884FC6427F5}" type="sibTrans" cxnId="{146D8F60-2DB0-42DB-B9EF-16497F7740CF}">
      <dgm:prSet/>
      <dgm:spPr/>
      <dgm:t>
        <a:bodyPr/>
        <a:lstStyle/>
        <a:p>
          <a:pPr rtl="1"/>
          <a:endParaRPr lang="he-IL"/>
        </a:p>
      </dgm:t>
    </dgm:pt>
    <dgm:pt modelId="{89D771C3-8236-4175-864A-E2A69BD9C4C7}">
      <dgm:prSet phldrT="[Text]" custT="1"/>
      <dgm:spPr/>
      <dgm:t>
        <a:bodyPr/>
        <a:lstStyle/>
        <a:p>
          <a:pPr rtl="1"/>
          <a:r>
            <a:rPr lang="he-IL" sz="2800" dirty="0" smtClean="0"/>
            <a:t>ארגונים בינלאומיים</a:t>
          </a:r>
          <a:endParaRPr lang="he-IL" sz="2800" dirty="0"/>
        </a:p>
      </dgm:t>
    </dgm:pt>
    <dgm:pt modelId="{A66F03AF-AA6C-4B01-8BD2-5CCB627E082A}" type="parTrans" cxnId="{86075609-6503-48E4-AF20-913C13F10A99}">
      <dgm:prSet/>
      <dgm:spPr/>
      <dgm:t>
        <a:bodyPr/>
        <a:lstStyle/>
        <a:p>
          <a:pPr rtl="1"/>
          <a:endParaRPr lang="he-IL"/>
        </a:p>
      </dgm:t>
    </dgm:pt>
    <dgm:pt modelId="{9802CD94-B345-4A78-8E81-8F959BCD0BC0}" type="sibTrans" cxnId="{86075609-6503-48E4-AF20-913C13F10A99}">
      <dgm:prSet/>
      <dgm:spPr/>
      <dgm:t>
        <a:bodyPr/>
        <a:lstStyle/>
        <a:p>
          <a:pPr rtl="1"/>
          <a:endParaRPr lang="he-IL"/>
        </a:p>
      </dgm:t>
    </dgm:pt>
    <dgm:pt modelId="{7B8E6575-0DA6-4D6E-A439-FA37676943B6}">
      <dgm:prSet phldrT="[Text]" custT="1"/>
      <dgm:spPr/>
      <dgm:t>
        <a:bodyPr/>
        <a:lstStyle/>
        <a:p>
          <a:pPr rtl="1"/>
          <a:r>
            <a:rPr lang="he-IL" sz="2800" dirty="0" smtClean="0"/>
            <a:t>מש"ב</a:t>
          </a:r>
          <a:endParaRPr lang="he-IL" sz="2800" dirty="0"/>
        </a:p>
      </dgm:t>
    </dgm:pt>
    <dgm:pt modelId="{B5179B9D-727B-4ECA-A800-B370E6CCA3E9}" type="parTrans" cxnId="{1EB81197-69F3-4605-BA27-6D9058DBAD02}">
      <dgm:prSet/>
      <dgm:spPr/>
      <dgm:t>
        <a:bodyPr/>
        <a:lstStyle/>
        <a:p>
          <a:pPr rtl="1"/>
          <a:endParaRPr lang="he-IL"/>
        </a:p>
      </dgm:t>
    </dgm:pt>
    <dgm:pt modelId="{A00EE1A6-6756-4927-A094-8A411FD7575D}" type="sibTrans" cxnId="{1EB81197-69F3-4605-BA27-6D9058DBAD02}">
      <dgm:prSet/>
      <dgm:spPr/>
      <dgm:t>
        <a:bodyPr/>
        <a:lstStyle/>
        <a:p>
          <a:pPr rtl="1"/>
          <a:endParaRPr lang="he-IL"/>
        </a:p>
      </dgm:t>
    </dgm:pt>
    <dgm:pt modelId="{9B11C339-9733-490D-B6A4-CD305C26CC9A}">
      <dgm:prSet phldrT="[Text]" custT="1"/>
      <dgm:spPr/>
      <dgm:t>
        <a:bodyPr/>
        <a:lstStyle/>
        <a:p>
          <a:pPr rtl="1"/>
          <a:r>
            <a:rPr lang="he-IL" sz="2800" dirty="0" smtClean="0"/>
            <a:t>קשרי תרבות ומדע</a:t>
          </a:r>
          <a:endParaRPr lang="he-IL" sz="2800" dirty="0"/>
        </a:p>
      </dgm:t>
    </dgm:pt>
    <dgm:pt modelId="{5ABBE9EF-1AB6-4C8E-8B47-92F349E16B02}" type="parTrans" cxnId="{8BBFA3F2-C918-4779-AD56-8031E78A5ABE}">
      <dgm:prSet/>
      <dgm:spPr/>
      <dgm:t>
        <a:bodyPr/>
        <a:lstStyle/>
        <a:p>
          <a:pPr rtl="1"/>
          <a:endParaRPr lang="he-IL"/>
        </a:p>
      </dgm:t>
    </dgm:pt>
    <dgm:pt modelId="{AD9E3E92-2BC5-4340-9364-43BDC0CF6E8A}" type="sibTrans" cxnId="{8BBFA3F2-C918-4779-AD56-8031E78A5ABE}">
      <dgm:prSet/>
      <dgm:spPr/>
      <dgm:t>
        <a:bodyPr/>
        <a:lstStyle/>
        <a:p>
          <a:pPr rtl="1"/>
          <a:endParaRPr lang="he-IL"/>
        </a:p>
      </dgm:t>
    </dgm:pt>
    <dgm:pt modelId="{9412D435-DBE8-4D5D-8F4B-484301C3493C}">
      <dgm:prSet phldrT="[Text]" custT="1"/>
      <dgm:spPr/>
      <dgm:t>
        <a:bodyPr/>
        <a:lstStyle/>
        <a:p>
          <a:pPr rtl="1"/>
          <a:r>
            <a:rPr lang="he-IL" sz="2800" dirty="0" smtClean="0"/>
            <a:t>ממ"ד</a:t>
          </a:r>
          <a:endParaRPr lang="he-IL" sz="2800" dirty="0"/>
        </a:p>
      </dgm:t>
    </dgm:pt>
    <dgm:pt modelId="{28878A93-3CDA-4586-9C6A-507BCCFB6691}" type="parTrans" cxnId="{9D19A8C9-931A-4F39-9A3A-BA35BF975DDB}">
      <dgm:prSet/>
      <dgm:spPr/>
      <dgm:t>
        <a:bodyPr/>
        <a:lstStyle/>
        <a:p>
          <a:pPr rtl="1"/>
          <a:endParaRPr lang="he-IL"/>
        </a:p>
      </dgm:t>
    </dgm:pt>
    <dgm:pt modelId="{39FB377D-8E6D-4B55-A005-7202EBD31708}" type="sibTrans" cxnId="{9D19A8C9-931A-4F39-9A3A-BA35BF975DDB}">
      <dgm:prSet/>
      <dgm:spPr/>
      <dgm:t>
        <a:bodyPr/>
        <a:lstStyle/>
        <a:p>
          <a:pPr rtl="1"/>
          <a:endParaRPr lang="he-IL"/>
        </a:p>
      </dgm:t>
    </dgm:pt>
    <dgm:pt modelId="{12C6FBFA-B570-42B2-B547-D95AD4732135}">
      <dgm:prSet phldrT="[Text]" custT="1"/>
      <dgm:spPr/>
      <dgm:t>
        <a:bodyPr/>
        <a:lstStyle/>
        <a:p>
          <a:pPr rtl="1"/>
          <a:r>
            <a:rPr lang="he-IL" sz="2800" dirty="0" smtClean="0"/>
            <a:t>תכנון מדיני</a:t>
          </a:r>
          <a:endParaRPr lang="he-IL" sz="2800" dirty="0"/>
        </a:p>
      </dgm:t>
    </dgm:pt>
    <dgm:pt modelId="{AE4F79F3-495D-456C-8A1F-41666BEE04FF}" type="parTrans" cxnId="{B3B80597-861C-4EF9-B9AF-8D395053C001}">
      <dgm:prSet/>
      <dgm:spPr/>
      <dgm:t>
        <a:bodyPr/>
        <a:lstStyle/>
        <a:p>
          <a:pPr rtl="1"/>
          <a:endParaRPr lang="he-IL"/>
        </a:p>
      </dgm:t>
    </dgm:pt>
    <dgm:pt modelId="{FF294DCA-DEF9-47F5-8053-B248BE5AFBBB}" type="sibTrans" cxnId="{B3B80597-861C-4EF9-B9AF-8D395053C001}">
      <dgm:prSet/>
      <dgm:spPr/>
      <dgm:t>
        <a:bodyPr/>
        <a:lstStyle/>
        <a:p>
          <a:pPr rtl="1"/>
          <a:endParaRPr lang="he-IL"/>
        </a:p>
      </dgm:t>
    </dgm:pt>
    <dgm:pt modelId="{130D2661-5018-4077-B37E-023AD7CCADE2}">
      <dgm:prSet phldrT="[Text]" custT="1"/>
      <dgm:spPr/>
      <dgm:t>
        <a:bodyPr/>
        <a:lstStyle/>
        <a:p>
          <a:pPr rtl="1"/>
          <a:r>
            <a:rPr lang="he-IL" sz="2300" dirty="0" smtClean="0"/>
            <a:t>קונסולרית</a:t>
          </a:r>
          <a:endParaRPr lang="he-IL" sz="2300" dirty="0"/>
        </a:p>
      </dgm:t>
    </dgm:pt>
    <dgm:pt modelId="{411CD0C1-C9AC-4B0F-9B0E-E70FB7293073}" type="parTrans" cxnId="{DCC3D0D8-CFDA-4CB1-939B-B5648D51431D}">
      <dgm:prSet/>
      <dgm:spPr/>
      <dgm:t>
        <a:bodyPr/>
        <a:lstStyle/>
        <a:p>
          <a:pPr rtl="1"/>
          <a:endParaRPr lang="he-IL"/>
        </a:p>
      </dgm:t>
    </dgm:pt>
    <dgm:pt modelId="{59C0E5D6-B27E-4BB9-B0FC-B2C1BEE9931A}" type="sibTrans" cxnId="{DCC3D0D8-CFDA-4CB1-939B-B5648D51431D}">
      <dgm:prSet/>
      <dgm:spPr/>
      <dgm:t>
        <a:bodyPr/>
        <a:lstStyle/>
        <a:p>
          <a:pPr rtl="1"/>
          <a:endParaRPr lang="he-IL"/>
        </a:p>
      </dgm:t>
    </dgm:pt>
    <dgm:pt modelId="{FA87C380-AF36-4D29-B9BE-2B9ECD5DE057}">
      <dgm:prSet phldrT="[Text]" custT="1"/>
      <dgm:spPr/>
      <dgm:t>
        <a:bodyPr/>
        <a:lstStyle/>
        <a:p>
          <a:pPr rtl="1"/>
          <a:r>
            <a:rPr lang="he-IL" sz="2300" dirty="0" smtClean="0"/>
            <a:t>כספים</a:t>
          </a:r>
          <a:endParaRPr lang="he-IL" sz="2300" dirty="0"/>
        </a:p>
      </dgm:t>
    </dgm:pt>
    <dgm:pt modelId="{FFCBD505-0ED4-4B89-AB48-F1D7609C7CA6}" type="parTrans" cxnId="{5313A4EF-BE67-4662-8604-F88AAE5B78B0}">
      <dgm:prSet/>
      <dgm:spPr/>
      <dgm:t>
        <a:bodyPr/>
        <a:lstStyle/>
        <a:p>
          <a:pPr rtl="1"/>
          <a:endParaRPr lang="he-IL"/>
        </a:p>
      </dgm:t>
    </dgm:pt>
    <dgm:pt modelId="{264A5717-8FF9-490E-89CC-20BAC558004F}" type="sibTrans" cxnId="{5313A4EF-BE67-4662-8604-F88AAE5B78B0}">
      <dgm:prSet/>
      <dgm:spPr/>
      <dgm:t>
        <a:bodyPr/>
        <a:lstStyle/>
        <a:p>
          <a:pPr rtl="1"/>
          <a:endParaRPr lang="he-IL"/>
        </a:p>
      </dgm:t>
    </dgm:pt>
    <dgm:pt modelId="{D0E70AD3-C7D4-467B-AA64-C06709BBE0FB}">
      <dgm:prSet phldrT="[Text]" custT="1"/>
      <dgm:spPr/>
      <dgm:t>
        <a:bodyPr/>
        <a:lstStyle/>
        <a:p>
          <a:pPr rtl="1"/>
          <a:r>
            <a:rPr lang="he-IL" sz="2300" dirty="0" smtClean="0"/>
            <a:t>תקשוב</a:t>
          </a:r>
          <a:endParaRPr lang="he-IL" sz="2300" dirty="0"/>
        </a:p>
      </dgm:t>
    </dgm:pt>
    <dgm:pt modelId="{7D9C2E76-D1F2-4F84-9421-388C3BE52BB9}" type="parTrans" cxnId="{EA06611C-0DE6-405F-AC88-5FCEAF0AF30A}">
      <dgm:prSet/>
      <dgm:spPr/>
      <dgm:t>
        <a:bodyPr/>
        <a:lstStyle/>
        <a:p>
          <a:pPr rtl="1"/>
          <a:endParaRPr lang="he-IL"/>
        </a:p>
      </dgm:t>
    </dgm:pt>
    <dgm:pt modelId="{47F3B51D-34C0-4B8E-AC7A-6C44AD60696A}" type="sibTrans" cxnId="{EA06611C-0DE6-405F-AC88-5FCEAF0AF30A}">
      <dgm:prSet/>
      <dgm:spPr/>
      <dgm:t>
        <a:bodyPr/>
        <a:lstStyle/>
        <a:p>
          <a:pPr rtl="1"/>
          <a:endParaRPr lang="he-IL"/>
        </a:p>
      </dgm:t>
    </dgm:pt>
    <dgm:pt modelId="{7A421271-D821-4D60-B7A0-96B0219A81A2}">
      <dgm:prSet phldrT="[Text]" custT="1"/>
      <dgm:spPr/>
      <dgm:t>
        <a:bodyPr/>
        <a:lstStyle/>
        <a:p>
          <a:pPr rtl="1"/>
          <a:r>
            <a:rPr lang="he-IL" sz="2300" dirty="0" smtClean="0"/>
            <a:t>תקציבים</a:t>
          </a:r>
          <a:endParaRPr lang="he-IL" sz="2300" dirty="0"/>
        </a:p>
      </dgm:t>
    </dgm:pt>
    <dgm:pt modelId="{3C7E96EC-1D89-4D32-9BC0-060271345B55}" type="parTrans" cxnId="{D5D41810-6DE4-4E69-A759-5C5D82739D84}">
      <dgm:prSet/>
      <dgm:spPr/>
      <dgm:t>
        <a:bodyPr/>
        <a:lstStyle/>
        <a:p>
          <a:pPr rtl="1"/>
          <a:endParaRPr lang="he-IL"/>
        </a:p>
      </dgm:t>
    </dgm:pt>
    <dgm:pt modelId="{07E503CA-288B-457D-BE0D-4962448ABFC1}" type="sibTrans" cxnId="{D5D41810-6DE4-4E69-A759-5C5D82739D84}">
      <dgm:prSet/>
      <dgm:spPr/>
      <dgm:t>
        <a:bodyPr/>
        <a:lstStyle/>
        <a:p>
          <a:pPr rtl="1"/>
          <a:endParaRPr lang="he-IL"/>
        </a:p>
      </dgm:t>
    </dgm:pt>
    <dgm:pt modelId="{C7CEEB03-B412-4BCB-B106-5558DF60D6A6}">
      <dgm:prSet phldrT="[Text]" custT="1"/>
      <dgm:spPr/>
      <dgm:t>
        <a:bodyPr/>
        <a:lstStyle/>
        <a:p>
          <a:pPr rtl="1"/>
          <a:r>
            <a:rPr lang="he-IL" sz="2300" dirty="0" smtClean="0"/>
            <a:t>משאבים חומריים</a:t>
          </a:r>
          <a:endParaRPr lang="he-IL" sz="2300" dirty="0"/>
        </a:p>
      </dgm:t>
    </dgm:pt>
    <dgm:pt modelId="{5D988C56-E32B-415F-9D8C-AFE6D1E42FC8}" type="parTrans" cxnId="{1582A1E7-DA14-4D68-91BA-C9EE14A8EB1C}">
      <dgm:prSet/>
      <dgm:spPr/>
      <dgm:t>
        <a:bodyPr/>
        <a:lstStyle/>
        <a:p>
          <a:pPr rtl="1"/>
          <a:endParaRPr lang="he-IL"/>
        </a:p>
      </dgm:t>
    </dgm:pt>
    <dgm:pt modelId="{0F272022-E8A8-4253-AA12-767FAF213296}" type="sibTrans" cxnId="{1582A1E7-DA14-4D68-91BA-C9EE14A8EB1C}">
      <dgm:prSet/>
      <dgm:spPr/>
      <dgm:t>
        <a:bodyPr/>
        <a:lstStyle/>
        <a:p>
          <a:pPr rtl="1"/>
          <a:endParaRPr lang="he-IL"/>
        </a:p>
      </dgm:t>
    </dgm:pt>
    <dgm:pt modelId="{4C2261B6-ED07-4AE6-B7B6-EDFCC9EC9D00}">
      <dgm:prSet phldrT="[Text]" custT="1"/>
      <dgm:spPr/>
      <dgm:t>
        <a:bodyPr/>
        <a:lstStyle/>
        <a:p>
          <a:pPr rtl="1"/>
          <a:r>
            <a:rPr lang="he-IL" sz="2300" dirty="0" smtClean="0"/>
            <a:t>משק</a:t>
          </a:r>
          <a:endParaRPr lang="he-IL" sz="2300" dirty="0"/>
        </a:p>
      </dgm:t>
    </dgm:pt>
    <dgm:pt modelId="{5B12B6C4-9FFB-4100-94EE-7F634940D369}" type="parTrans" cxnId="{91BC8B58-1585-426A-8674-A65E99FC925F}">
      <dgm:prSet/>
      <dgm:spPr/>
      <dgm:t>
        <a:bodyPr/>
        <a:lstStyle/>
        <a:p>
          <a:pPr rtl="1"/>
          <a:endParaRPr lang="he-IL"/>
        </a:p>
      </dgm:t>
    </dgm:pt>
    <dgm:pt modelId="{A589545E-D526-4449-A642-C97DC90F2026}" type="sibTrans" cxnId="{91BC8B58-1585-426A-8674-A65E99FC925F}">
      <dgm:prSet/>
      <dgm:spPr/>
      <dgm:t>
        <a:bodyPr/>
        <a:lstStyle/>
        <a:p>
          <a:pPr rtl="1"/>
          <a:endParaRPr lang="he-IL"/>
        </a:p>
      </dgm:t>
    </dgm:pt>
    <dgm:pt modelId="{0D3BDA75-1D2F-45EE-A7E9-000290B39F07}">
      <dgm:prSet phldrT="[Text]" custT="1"/>
      <dgm:spPr/>
      <dgm:t>
        <a:bodyPr/>
        <a:lstStyle/>
        <a:p>
          <a:pPr rtl="1"/>
          <a:r>
            <a:rPr lang="he-IL" sz="2300" dirty="0" smtClean="0"/>
            <a:t>קב"ט</a:t>
          </a:r>
          <a:endParaRPr lang="he-IL" sz="2300" dirty="0"/>
        </a:p>
      </dgm:t>
    </dgm:pt>
    <dgm:pt modelId="{4B1EDB90-916C-41D5-BB59-F112A60E9D11}" type="parTrans" cxnId="{F06550EA-F461-422A-86E6-D2DE233DF970}">
      <dgm:prSet/>
      <dgm:spPr/>
      <dgm:t>
        <a:bodyPr/>
        <a:lstStyle/>
        <a:p>
          <a:pPr rtl="1"/>
          <a:endParaRPr lang="he-IL"/>
        </a:p>
      </dgm:t>
    </dgm:pt>
    <dgm:pt modelId="{0E221DE4-9B7F-4A5F-9794-923D11ECB8B8}" type="sibTrans" cxnId="{F06550EA-F461-422A-86E6-D2DE233DF970}">
      <dgm:prSet/>
      <dgm:spPr/>
      <dgm:t>
        <a:bodyPr/>
        <a:lstStyle/>
        <a:p>
          <a:pPr rtl="1"/>
          <a:endParaRPr lang="he-IL"/>
        </a:p>
      </dgm:t>
    </dgm:pt>
    <dgm:pt modelId="{6342CC2C-A062-4A70-851A-8B5002A95030}">
      <dgm:prSet phldrT="[Text]" custT="1"/>
      <dgm:spPr/>
      <dgm:t>
        <a:bodyPr/>
        <a:lstStyle/>
        <a:p>
          <a:pPr rtl="1"/>
          <a:r>
            <a:rPr lang="he-IL" sz="2300" dirty="0" smtClean="0"/>
            <a:t>דואר דיפלומטי</a:t>
          </a:r>
          <a:endParaRPr lang="he-IL" sz="2300" dirty="0"/>
        </a:p>
      </dgm:t>
    </dgm:pt>
    <dgm:pt modelId="{B7F42EB9-DD00-471E-B718-0FB1BFC56364}" type="parTrans" cxnId="{54A6B236-5EF0-4448-93C2-9E569347621E}">
      <dgm:prSet/>
      <dgm:spPr/>
      <dgm:t>
        <a:bodyPr/>
        <a:lstStyle/>
        <a:p>
          <a:pPr rtl="1"/>
          <a:endParaRPr lang="he-IL"/>
        </a:p>
      </dgm:t>
    </dgm:pt>
    <dgm:pt modelId="{5FC6CCB1-A2C0-44BD-99B2-CC7AFCB51E07}" type="sibTrans" cxnId="{54A6B236-5EF0-4448-93C2-9E569347621E}">
      <dgm:prSet/>
      <dgm:spPr/>
      <dgm:t>
        <a:bodyPr/>
        <a:lstStyle/>
        <a:p>
          <a:pPr rtl="1"/>
          <a:endParaRPr lang="he-IL"/>
        </a:p>
      </dgm:t>
    </dgm:pt>
    <dgm:pt modelId="{FC7BB707-513A-4E1D-BDE4-BC7D32955824}">
      <dgm:prSet phldrT="[Text]" custT="1"/>
      <dgm:spPr/>
      <dgm:t>
        <a:bodyPr/>
        <a:lstStyle/>
        <a:p>
          <a:pPr rtl="1"/>
          <a:r>
            <a:rPr lang="he-IL" sz="2300" dirty="0" smtClean="0"/>
            <a:t>בטחון</a:t>
          </a:r>
          <a:endParaRPr lang="he-IL" sz="2300" dirty="0"/>
        </a:p>
      </dgm:t>
    </dgm:pt>
    <dgm:pt modelId="{3D9AB6BA-658E-4AF2-B51A-000A5FC0FFE1}" type="parTrans" cxnId="{31CB2893-7922-4CCB-AEC9-B0187A0CADC6}">
      <dgm:prSet/>
      <dgm:spPr/>
      <dgm:t>
        <a:bodyPr/>
        <a:lstStyle/>
        <a:p>
          <a:pPr rtl="1"/>
          <a:endParaRPr lang="he-IL"/>
        </a:p>
      </dgm:t>
    </dgm:pt>
    <dgm:pt modelId="{03F70F11-DA03-4E2B-856E-2840C14DCBFD}" type="sibTrans" cxnId="{31CB2893-7922-4CCB-AEC9-B0187A0CADC6}">
      <dgm:prSet/>
      <dgm:spPr/>
      <dgm:t>
        <a:bodyPr/>
        <a:lstStyle/>
        <a:p>
          <a:pPr rtl="1"/>
          <a:endParaRPr lang="he-IL"/>
        </a:p>
      </dgm:t>
    </dgm:pt>
    <dgm:pt modelId="{9E9AE135-A3D0-47B5-9AC4-4FB4ADFA83B4}">
      <dgm:prSet phldrT="[Text]" custT="1"/>
      <dgm:spPr/>
      <dgm:t>
        <a:bodyPr/>
        <a:lstStyle/>
        <a:p>
          <a:pPr rtl="1"/>
          <a:r>
            <a:rPr lang="he-IL" sz="2300" dirty="0" smtClean="0"/>
            <a:t>קציני מנהלה אזוריים</a:t>
          </a:r>
          <a:endParaRPr lang="he-IL" sz="2300" dirty="0"/>
        </a:p>
      </dgm:t>
    </dgm:pt>
    <dgm:pt modelId="{950310EE-F75B-4B16-B8B3-9DD709C89BFC}" type="parTrans" cxnId="{599DC3A0-622F-4FA6-A503-3960DA02679D}">
      <dgm:prSet/>
      <dgm:spPr/>
      <dgm:t>
        <a:bodyPr/>
        <a:lstStyle/>
        <a:p>
          <a:pPr rtl="1"/>
          <a:endParaRPr lang="he-IL"/>
        </a:p>
      </dgm:t>
    </dgm:pt>
    <dgm:pt modelId="{14AEE99B-E6F8-4983-8472-C4A1E238FA96}" type="sibTrans" cxnId="{599DC3A0-622F-4FA6-A503-3960DA02679D}">
      <dgm:prSet/>
      <dgm:spPr/>
      <dgm:t>
        <a:bodyPr/>
        <a:lstStyle/>
        <a:p>
          <a:pPr rtl="1"/>
          <a:endParaRPr lang="he-IL"/>
        </a:p>
      </dgm:t>
    </dgm:pt>
    <dgm:pt modelId="{BA557658-6F13-4CA7-B9C1-92BF097CFE03}">
      <dgm:prSet phldrT="[Text]" custT="1"/>
      <dgm:spPr/>
      <dgm:t>
        <a:bodyPr/>
        <a:lstStyle/>
        <a:p>
          <a:pPr rtl="1"/>
          <a:r>
            <a:rPr lang="he-IL" sz="2800" dirty="0" smtClean="0"/>
            <a:t>תקשורת והסברה</a:t>
          </a:r>
          <a:endParaRPr lang="he-IL" sz="2800" dirty="0"/>
        </a:p>
      </dgm:t>
    </dgm:pt>
    <dgm:pt modelId="{CA9C60C9-F95E-4897-A474-2EEAFB5B700C}" type="parTrans" cxnId="{FD1A4E61-60B1-471F-A9E0-DCDBD8B2850F}">
      <dgm:prSet/>
      <dgm:spPr/>
      <dgm:t>
        <a:bodyPr/>
        <a:lstStyle/>
        <a:p>
          <a:pPr rtl="1"/>
          <a:endParaRPr lang="he-IL"/>
        </a:p>
      </dgm:t>
    </dgm:pt>
    <dgm:pt modelId="{C1FD2E7B-7818-4BFF-B35B-D437B5720863}" type="sibTrans" cxnId="{FD1A4E61-60B1-471F-A9E0-DCDBD8B2850F}">
      <dgm:prSet/>
      <dgm:spPr/>
      <dgm:t>
        <a:bodyPr/>
        <a:lstStyle/>
        <a:p>
          <a:pPr rtl="1"/>
          <a:endParaRPr lang="he-IL"/>
        </a:p>
      </dgm:t>
    </dgm:pt>
    <dgm:pt modelId="{45692108-C9C3-4E4F-94A3-A31DBCAB3F52}">
      <dgm:prSet phldrT="[Text]" custT="1"/>
      <dgm:spPr/>
      <dgm:t>
        <a:bodyPr/>
        <a:lstStyle/>
        <a:p>
          <a:pPr rtl="1"/>
          <a:r>
            <a:rPr lang="he-IL" sz="2800" dirty="0" smtClean="0"/>
            <a:t>כלכלה</a:t>
          </a:r>
          <a:endParaRPr lang="he-IL" sz="2800" dirty="0"/>
        </a:p>
      </dgm:t>
    </dgm:pt>
    <dgm:pt modelId="{04A7071B-83D1-4AE5-9CFE-8F7154DEF865}" type="parTrans" cxnId="{36F5FDDB-BFBB-4374-B130-D6DCC77C98EC}">
      <dgm:prSet/>
      <dgm:spPr/>
      <dgm:t>
        <a:bodyPr/>
        <a:lstStyle/>
        <a:p>
          <a:pPr rtl="1"/>
          <a:endParaRPr lang="he-IL"/>
        </a:p>
      </dgm:t>
    </dgm:pt>
    <dgm:pt modelId="{5F26894F-CE79-4DDB-B551-140B89020EA3}" type="sibTrans" cxnId="{36F5FDDB-BFBB-4374-B130-D6DCC77C98EC}">
      <dgm:prSet/>
      <dgm:spPr/>
      <dgm:t>
        <a:bodyPr/>
        <a:lstStyle/>
        <a:p>
          <a:pPr rtl="1"/>
          <a:endParaRPr lang="he-IL"/>
        </a:p>
      </dgm:t>
    </dgm:pt>
    <dgm:pt modelId="{8B80DA21-F4D2-4462-95B7-DA83A80EDB9E}">
      <dgm:prSet phldrT="[Text]" custT="1"/>
      <dgm:spPr/>
      <dgm:t>
        <a:bodyPr/>
        <a:lstStyle/>
        <a:p>
          <a:pPr rtl="1"/>
          <a:r>
            <a:rPr lang="he-IL" sz="2800" dirty="0" smtClean="0"/>
            <a:t>אסטרטגית</a:t>
          </a:r>
          <a:endParaRPr lang="he-IL" sz="2800" dirty="0"/>
        </a:p>
      </dgm:t>
    </dgm:pt>
    <dgm:pt modelId="{BDF0F4C6-CC8A-4156-BC48-C60E332F3237}" type="parTrans" cxnId="{D4848E17-C717-42E4-B385-6A7002A0DE79}">
      <dgm:prSet/>
      <dgm:spPr/>
      <dgm:t>
        <a:bodyPr/>
        <a:lstStyle/>
        <a:p>
          <a:pPr rtl="1"/>
          <a:endParaRPr lang="he-IL"/>
        </a:p>
      </dgm:t>
    </dgm:pt>
    <dgm:pt modelId="{4C7FBC37-CACB-456E-B15A-985174CDF479}" type="sibTrans" cxnId="{D4848E17-C717-42E4-B385-6A7002A0DE79}">
      <dgm:prSet/>
      <dgm:spPr/>
      <dgm:t>
        <a:bodyPr/>
        <a:lstStyle/>
        <a:p>
          <a:pPr rtl="1"/>
          <a:endParaRPr lang="he-IL"/>
        </a:p>
      </dgm:t>
    </dgm:pt>
    <dgm:pt modelId="{912D2CF6-5FAD-4E07-9365-8D2B0A18D9BD}" type="pres">
      <dgm:prSet presAssocID="{32DAF2C1-573D-440C-85FE-D73ABC23EE0E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6E4E3F0A-997F-4931-AF45-30DF378C9C7D}" type="pres">
      <dgm:prSet presAssocID="{2C08C4B2-E82F-455B-88B8-4594431FB53B}" presName="compositeNode" presStyleCnt="0">
        <dgm:presLayoutVars>
          <dgm:bulletEnabled val="1"/>
        </dgm:presLayoutVars>
      </dgm:prSet>
      <dgm:spPr/>
    </dgm:pt>
    <dgm:pt modelId="{1222BADB-7D7F-4F5E-ADD3-A5061A435EE7}" type="pres">
      <dgm:prSet presAssocID="{2C08C4B2-E82F-455B-88B8-4594431FB53B}" presName="imag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F154AB5E-9CE2-4B61-A9A5-C43A6C6A7F72}" type="pres">
      <dgm:prSet presAssocID="{2C08C4B2-E82F-455B-88B8-4594431FB53B}" presName="childNode" presStyleLbl="node1" presStyleIdx="0" presStyleCnt="3" custScaleX="112270" custScaleY="12120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88C9670-7CEC-4BD2-A598-9D0164119C17}" type="pres">
      <dgm:prSet presAssocID="{2C08C4B2-E82F-455B-88B8-4594431FB53B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8C8933E-7C98-405E-A5F4-EDBC16923FA4}" type="pres">
      <dgm:prSet presAssocID="{6EB3C083-ED77-453C-866D-EB5B8CEB4598}" presName="sibTrans" presStyleCnt="0"/>
      <dgm:spPr/>
    </dgm:pt>
    <dgm:pt modelId="{5872F312-3C4E-4019-9728-F9635FE38272}" type="pres">
      <dgm:prSet presAssocID="{AB3D26D5-9C43-4E6F-AA8B-55C51D3A3A4E}" presName="compositeNode" presStyleCnt="0">
        <dgm:presLayoutVars>
          <dgm:bulletEnabled val="1"/>
        </dgm:presLayoutVars>
      </dgm:prSet>
      <dgm:spPr/>
    </dgm:pt>
    <dgm:pt modelId="{5025136C-CC3B-4683-8103-1477BA27F4FB}" type="pres">
      <dgm:prSet presAssocID="{AB3D26D5-9C43-4E6F-AA8B-55C51D3A3A4E}" presName="imag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6782E74D-BBF7-4C4F-8FC9-3E7017CE1FA3}" type="pres">
      <dgm:prSet presAssocID="{AB3D26D5-9C43-4E6F-AA8B-55C51D3A3A4E}" presName="childNode" presStyleLbl="node1" presStyleIdx="1" presStyleCnt="3" custScaleX="110148" custScaleY="12033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2FB029E-1A1D-4CDA-AC01-E3DDD1830220}" type="pres">
      <dgm:prSet presAssocID="{AB3D26D5-9C43-4E6F-AA8B-55C51D3A3A4E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3FDE512-F7BE-4585-AD66-50D5E92CEF39}" type="pres">
      <dgm:prSet presAssocID="{264C09C8-F5DE-4DC6-A5F6-2290375A899C}" presName="sibTrans" presStyleCnt="0"/>
      <dgm:spPr/>
    </dgm:pt>
    <dgm:pt modelId="{6FB54A77-A715-4175-859C-86645CCA3652}" type="pres">
      <dgm:prSet presAssocID="{E083E6A6-93AB-45D2-9712-9ADA69AF928F}" presName="compositeNode" presStyleCnt="0">
        <dgm:presLayoutVars>
          <dgm:bulletEnabled val="1"/>
        </dgm:presLayoutVars>
      </dgm:prSet>
      <dgm:spPr/>
    </dgm:pt>
    <dgm:pt modelId="{9F656887-4EF3-4DF5-99EB-F34086D41F2B}" type="pres">
      <dgm:prSet presAssocID="{E083E6A6-93AB-45D2-9712-9ADA69AF928F}" presName="imag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pPr rtl="1"/>
          <a:endParaRPr lang="he-IL"/>
        </a:p>
      </dgm:t>
    </dgm:pt>
    <dgm:pt modelId="{55F28556-C946-4946-A93E-97AB61DD4FF9}" type="pres">
      <dgm:prSet presAssocID="{E083E6A6-93AB-45D2-9712-9ADA69AF928F}" presName="childNode" presStyleLbl="node1" presStyleIdx="2" presStyleCnt="3" custScaleY="12033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1F5606C-B9CD-4149-8495-9E2CB3F6BD67}" type="pres">
      <dgm:prSet presAssocID="{E083E6A6-93AB-45D2-9712-9ADA69AF928F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16F40B1-6128-405F-A401-2D5E43D57E6E}" srcId="{E083E6A6-93AB-45D2-9712-9ADA69AF928F}" destId="{88CF7E17-ACD1-45FD-A2F8-61092E789577}" srcOrd="4" destOrd="0" parTransId="{73DB5E3F-286E-4C68-A5D1-57BACF107FAA}" sibTransId="{19202C60-984D-49CD-A8F2-4BEEC6971DB0}"/>
    <dgm:cxn modelId="{974A98FB-FD78-4222-8D05-08B384623DA1}" type="presOf" srcId="{32DAF2C1-573D-440C-85FE-D73ABC23EE0E}" destId="{912D2CF6-5FAD-4E07-9365-8D2B0A18D9BD}" srcOrd="0" destOrd="0" presId="urn:microsoft.com/office/officeart/2005/8/layout/hList2"/>
    <dgm:cxn modelId="{1FBDDACB-776C-42F6-A72D-14756133736E}" type="presOf" srcId="{D0E70AD3-C7D4-467B-AA64-C06709BBE0FB}" destId="{F154AB5E-9CE2-4B61-A9A5-C43A6C6A7F72}" srcOrd="0" destOrd="3" presId="urn:microsoft.com/office/officeart/2005/8/layout/hList2"/>
    <dgm:cxn modelId="{B927F20A-0EFC-4342-8872-30DB6A5F2D8A}" type="presOf" srcId="{AB3D26D5-9C43-4E6F-AA8B-55C51D3A3A4E}" destId="{F2FB029E-1A1D-4CDA-AC01-E3DDD1830220}" srcOrd="0" destOrd="0" presId="urn:microsoft.com/office/officeart/2005/8/layout/hList2"/>
    <dgm:cxn modelId="{1582A1E7-DA14-4D68-91BA-C9EE14A8EB1C}" srcId="{2C08C4B2-E82F-455B-88B8-4594431FB53B}" destId="{C7CEEB03-B412-4BCB-B106-5558DF60D6A6}" srcOrd="5" destOrd="0" parTransId="{5D988C56-E32B-415F-9D8C-AFE6D1E42FC8}" sibTransId="{0F272022-E8A8-4253-AA12-767FAF213296}"/>
    <dgm:cxn modelId="{0D75B276-E8E2-4CF3-9B74-0883F53F170E}" type="presOf" srcId="{2C08C4B2-E82F-455B-88B8-4594431FB53B}" destId="{988C9670-7CEC-4BD2-A598-9D0164119C17}" srcOrd="0" destOrd="0" presId="urn:microsoft.com/office/officeart/2005/8/layout/hList2"/>
    <dgm:cxn modelId="{D5D41810-6DE4-4E69-A759-5C5D82739D84}" srcId="{2C08C4B2-E82F-455B-88B8-4594431FB53B}" destId="{7A421271-D821-4D60-B7A0-96B0219A81A2}" srcOrd="4" destOrd="0" parTransId="{3C7E96EC-1D89-4D32-9BC0-060271345B55}" sibTransId="{07E503CA-288B-457D-BE0D-4962448ABFC1}"/>
    <dgm:cxn modelId="{FD1A4E61-60B1-471F-A9E0-DCDBD8B2850F}" srcId="{AB3D26D5-9C43-4E6F-AA8B-55C51D3A3A4E}" destId="{BA557658-6F13-4CA7-B9C1-92BF097CFE03}" srcOrd="2" destOrd="0" parTransId="{CA9C60C9-F95E-4897-A474-2EEAFB5B700C}" sibTransId="{C1FD2E7B-7818-4BFF-B35B-D437B5720863}"/>
    <dgm:cxn modelId="{1A992405-1532-45C4-940B-7C47D7964DAD}" type="presOf" srcId="{45692108-C9C3-4E4F-94A3-A31DBCAB3F52}" destId="{6782E74D-BBF7-4C4F-8FC9-3E7017CE1FA3}" srcOrd="0" destOrd="4" presId="urn:microsoft.com/office/officeart/2005/8/layout/hList2"/>
    <dgm:cxn modelId="{146D8F60-2DB0-42DB-B9EF-16497F7740CF}" srcId="{E083E6A6-93AB-45D2-9712-9ADA69AF928F}" destId="{40BAEF80-F4E7-4B7A-A437-DE2B86C36C83}" srcOrd="5" destOrd="0" parTransId="{0D96DA71-AD38-4C6E-BAA1-BAF0CF9F4DBD}" sibTransId="{8EA97604-B45C-4BFC-9E0A-C884FC6427F5}"/>
    <dgm:cxn modelId="{8BBFA3F2-C918-4779-AD56-8031E78A5ABE}" srcId="{AB3D26D5-9C43-4E6F-AA8B-55C51D3A3A4E}" destId="{9B11C339-9733-490D-B6A4-CD305C26CC9A}" srcOrd="6" destOrd="0" parTransId="{5ABBE9EF-1AB6-4C8E-8B47-92F349E16B02}" sibTransId="{AD9E3E92-2BC5-4340-9364-43BDC0CF6E8A}"/>
    <dgm:cxn modelId="{21123B51-FE2D-4403-AB5A-D216E998E679}" type="presOf" srcId="{8B80DA21-F4D2-4462-95B7-DA83A80EDB9E}" destId="{6782E74D-BBF7-4C4F-8FC9-3E7017CE1FA3}" srcOrd="0" destOrd="1" presId="urn:microsoft.com/office/officeart/2005/8/layout/hList2"/>
    <dgm:cxn modelId="{389C28B8-9709-4C3D-9BD2-E09CBC2A3651}" type="presOf" srcId="{9F8B93E2-8F5C-4118-88D0-EE3217A7A684}" destId="{55F28556-C946-4946-A93E-97AB61DD4FF9}" srcOrd="0" destOrd="0" presId="urn:microsoft.com/office/officeart/2005/8/layout/hList2"/>
    <dgm:cxn modelId="{D4848E17-C717-42E4-B385-6A7002A0DE79}" srcId="{AB3D26D5-9C43-4E6F-AA8B-55C51D3A3A4E}" destId="{8B80DA21-F4D2-4462-95B7-DA83A80EDB9E}" srcOrd="1" destOrd="0" parTransId="{BDF0F4C6-CC8A-4156-BC48-C60E332F3237}" sibTransId="{4C7FBC37-CACB-456E-B15A-985174CDF479}"/>
    <dgm:cxn modelId="{CB3F96F7-5453-44D4-9FFB-A3B179757172}" type="presOf" srcId="{9B11C339-9733-490D-B6A4-CD305C26CC9A}" destId="{6782E74D-BBF7-4C4F-8FC9-3E7017CE1FA3}" srcOrd="0" destOrd="6" presId="urn:microsoft.com/office/officeart/2005/8/layout/hList2"/>
    <dgm:cxn modelId="{A44EC46F-5B10-48A4-BEED-0F7692859B7E}" type="presOf" srcId="{130D2661-5018-4077-B37E-023AD7CCADE2}" destId="{F154AB5E-9CE2-4B61-A9A5-C43A6C6A7F72}" srcOrd="0" destOrd="2" presId="urn:microsoft.com/office/officeart/2005/8/layout/hList2"/>
    <dgm:cxn modelId="{86075609-6503-48E4-AF20-913C13F10A99}" srcId="{AB3D26D5-9C43-4E6F-AA8B-55C51D3A3A4E}" destId="{89D771C3-8236-4175-864A-E2A69BD9C4C7}" srcOrd="3" destOrd="0" parTransId="{A66F03AF-AA6C-4B01-8BD2-5CCB627E082A}" sibTransId="{9802CD94-B345-4A78-8E81-8F959BCD0BC0}"/>
    <dgm:cxn modelId="{A0560E1D-D786-4345-A3B6-970C36513331}" type="presOf" srcId="{0D3BDA75-1D2F-45EE-A7E9-000290B39F07}" destId="{F154AB5E-9CE2-4B61-A9A5-C43A6C6A7F72}" srcOrd="0" destOrd="7" presId="urn:microsoft.com/office/officeart/2005/8/layout/hList2"/>
    <dgm:cxn modelId="{F06550EA-F461-422A-86E6-D2DE233DF970}" srcId="{2C08C4B2-E82F-455B-88B8-4594431FB53B}" destId="{0D3BDA75-1D2F-45EE-A7E9-000290B39F07}" srcOrd="7" destOrd="0" parTransId="{4B1EDB90-916C-41D5-BB59-F112A60E9D11}" sibTransId="{0E221DE4-9B7F-4A5F-9794-923D11ECB8B8}"/>
    <dgm:cxn modelId="{91BC8B58-1585-426A-8674-A65E99FC925F}" srcId="{2C08C4B2-E82F-455B-88B8-4594431FB53B}" destId="{4C2261B6-ED07-4AE6-B7B6-EDFCC9EC9D00}" srcOrd="6" destOrd="0" parTransId="{5B12B6C4-9FFB-4100-94EE-7F634940D369}" sibTransId="{A589545E-D526-4449-A642-C97DC90F2026}"/>
    <dgm:cxn modelId="{B3B80597-861C-4EF9-B9AF-8D395053C001}" srcId="{AB3D26D5-9C43-4E6F-AA8B-55C51D3A3A4E}" destId="{12C6FBFA-B570-42B2-B547-D95AD4732135}" srcOrd="8" destOrd="0" parTransId="{AE4F79F3-495D-456C-8A1F-41666BEE04FF}" sibTransId="{FF294DCA-DEF9-47F5-8053-B248BE5AFBBB}"/>
    <dgm:cxn modelId="{97CF621D-0715-49AC-A5BF-DB12C300420A}" srcId="{32DAF2C1-573D-440C-85FE-D73ABC23EE0E}" destId="{2C08C4B2-E82F-455B-88B8-4594431FB53B}" srcOrd="0" destOrd="0" parTransId="{F72B82D3-280B-4EFD-8B07-A67DD3A97144}" sibTransId="{6EB3C083-ED77-453C-866D-EB5B8CEB4598}"/>
    <dgm:cxn modelId="{3E03801A-5158-44AA-8D03-C830466D5E28}" srcId="{E083E6A6-93AB-45D2-9712-9ADA69AF928F}" destId="{9F8B93E2-8F5C-4118-88D0-EE3217A7A684}" srcOrd="0" destOrd="0" parTransId="{307480B3-FFDF-4571-AA2B-3EB993F92EFD}" sibTransId="{A2D08AA6-F06F-4276-B59C-3D0601A851B4}"/>
    <dgm:cxn modelId="{82B7A6CB-A790-405F-B310-81050DD894CE}" type="presOf" srcId="{BA557658-6F13-4CA7-B9C1-92BF097CFE03}" destId="{6782E74D-BBF7-4C4F-8FC9-3E7017CE1FA3}" srcOrd="0" destOrd="2" presId="urn:microsoft.com/office/officeart/2005/8/layout/hList2"/>
    <dgm:cxn modelId="{C3BE3BBE-C16B-44C7-A989-FA334463022D}" srcId="{2C08C4B2-E82F-455B-88B8-4594431FB53B}" destId="{77B045C6-BB0B-454E-BC94-CDD840BDBB3D}" srcOrd="9" destOrd="0" parTransId="{FD12BA73-E60F-45DB-A350-3E1BBF2F58BD}" sibTransId="{2843176C-9728-4B38-9244-07699FC2BE7E}"/>
    <dgm:cxn modelId="{FA31DD75-82B3-4E0F-A1F0-0440B264FEFA}" type="presOf" srcId="{4C2261B6-ED07-4AE6-B7B6-EDFCC9EC9D00}" destId="{F154AB5E-9CE2-4B61-A9A5-C43A6C6A7F72}" srcOrd="0" destOrd="6" presId="urn:microsoft.com/office/officeart/2005/8/layout/hList2"/>
    <dgm:cxn modelId="{1B89A7EF-16AF-43F8-8691-558DC4C598DC}" srcId="{2C08C4B2-E82F-455B-88B8-4594431FB53B}" destId="{4B17ABA0-E1EC-4689-8A95-6E5B2E0B860C}" srcOrd="0" destOrd="0" parTransId="{77D1DB78-4BA7-4BFF-AD0A-BAF1972DE43F}" sibTransId="{1C94D0AE-28D9-42DA-A8EB-4E1B625E4A12}"/>
    <dgm:cxn modelId="{EA06611C-0DE6-405F-AC88-5FCEAF0AF30A}" srcId="{2C08C4B2-E82F-455B-88B8-4594431FB53B}" destId="{D0E70AD3-C7D4-467B-AA64-C06709BBE0FB}" srcOrd="3" destOrd="0" parTransId="{7D9C2E76-D1F2-4F84-9421-388C3BE52BB9}" sibTransId="{47F3B51D-34C0-4B8E-AC7A-6C44AD60696A}"/>
    <dgm:cxn modelId="{56FC88F3-9632-4149-916E-2902D1BDEDC5}" srcId="{E083E6A6-93AB-45D2-9712-9ADA69AF928F}" destId="{72724BAC-5365-410B-81EC-B7B9DB42BBA4}" srcOrd="1" destOrd="0" parTransId="{0A09F568-3CE6-4974-886A-4EC1FDC0695C}" sibTransId="{DE7273D0-7C13-4FC7-A797-DADDFE8D6D71}"/>
    <dgm:cxn modelId="{44E87E25-9847-4C94-8D74-3F2533A08C49}" srcId="{E083E6A6-93AB-45D2-9712-9ADA69AF928F}" destId="{ED84F44F-515F-4532-B4F2-4A0737E8D1ED}" srcOrd="6" destOrd="0" parTransId="{682003EC-C576-4BC9-8D6F-B747F0D03B1B}" sibTransId="{35F63CF9-6F61-4BBD-968C-6C2175557EE0}"/>
    <dgm:cxn modelId="{E664C214-0757-4128-900F-71BD1CD7E865}" type="presOf" srcId="{314786A9-75B0-4869-A99D-6F4B2E065701}" destId="{6782E74D-BBF7-4C4F-8FC9-3E7017CE1FA3}" srcOrd="0" destOrd="0" presId="urn:microsoft.com/office/officeart/2005/8/layout/hList2"/>
    <dgm:cxn modelId="{5365ED88-157B-47F0-B64B-1F2110F39737}" type="presOf" srcId="{7A421271-D821-4D60-B7A0-96B0219A81A2}" destId="{F154AB5E-9CE2-4B61-A9A5-C43A6C6A7F72}" srcOrd="0" destOrd="4" presId="urn:microsoft.com/office/officeart/2005/8/layout/hList2"/>
    <dgm:cxn modelId="{6335A6CA-05C4-4D4E-9CA0-33294348A636}" type="presOf" srcId="{FC7BB707-513A-4E1D-BDE4-BC7D32955824}" destId="{F154AB5E-9CE2-4B61-A9A5-C43A6C6A7F72}" srcOrd="0" destOrd="10" presId="urn:microsoft.com/office/officeart/2005/8/layout/hList2"/>
    <dgm:cxn modelId="{250C7036-D977-42ED-8EB3-6587A13B8360}" type="presOf" srcId="{48395EF8-30FB-4C36-8A58-FEFA70A669C5}" destId="{55F28556-C946-4946-A93E-97AB61DD4FF9}" srcOrd="0" destOrd="2" presId="urn:microsoft.com/office/officeart/2005/8/layout/hList2"/>
    <dgm:cxn modelId="{9D19A8C9-931A-4F39-9A3A-BA35BF975DDB}" srcId="{AB3D26D5-9C43-4E6F-AA8B-55C51D3A3A4E}" destId="{9412D435-DBE8-4D5D-8F4B-484301C3493C}" srcOrd="7" destOrd="0" parTransId="{28878A93-3CDA-4586-9C6A-507BCCFB6691}" sibTransId="{39FB377D-8E6D-4B55-A005-7202EBD31708}"/>
    <dgm:cxn modelId="{54A6B236-5EF0-4448-93C2-9E569347621E}" srcId="{2C08C4B2-E82F-455B-88B8-4594431FB53B}" destId="{6342CC2C-A062-4A70-851A-8B5002A95030}" srcOrd="8" destOrd="0" parTransId="{B7F42EB9-DD00-471E-B718-0FB1BFC56364}" sibTransId="{5FC6CCB1-A2C0-44BD-99B2-CC7AFCB51E07}"/>
    <dgm:cxn modelId="{6196F907-6355-4577-9F52-9F4505E9E69B}" type="presOf" srcId="{7B8E6575-0DA6-4D6E-A439-FA37676943B6}" destId="{6782E74D-BBF7-4C4F-8FC9-3E7017CE1FA3}" srcOrd="0" destOrd="5" presId="urn:microsoft.com/office/officeart/2005/8/layout/hList2"/>
    <dgm:cxn modelId="{D4B924FE-F267-4198-927C-1CB6899A54E8}" type="presOf" srcId="{40BAEF80-F4E7-4B7A-A437-DE2B86C36C83}" destId="{55F28556-C946-4946-A93E-97AB61DD4FF9}" srcOrd="0" destOrd="5" presId="urn:microsoft.com/office/officeart/2005/8/layout/hList2"/>
    <dgm:cxn modelId="{A081B49C-7A07-4271-BF8F-E9B4F1516B67}" type="presOf" srcId="{4B17ABA0-E1EC-4689-8A95-6E5B2E0B860C}" destId="{F154AB5E-9CE2-4B61-A9A5-C43A6C6A7F72}" srcOrd="0" destOrd="0" presId="urn:microsoft.com/office/officeart/2005/8/layout/hList2"/>
    <dgm:cxn modelId="{6DFAFC29-B64E-474E-949A-DF6AA114B0E0}" type="presOf" srcId="{C7CEEB03-B412-4BCB-B106-5558DF60D6A6}" destId="{F154AB5E-9CE2-4B61-A9A5-C43A6C6A7F72}" srcOrd="0" destOrd="5" presId="urn:microsoft.com/office/officeart/2005/8/layout/hList2"/>
    <dgm:cxn modelId="{36F5FDDB-BFBB-4374-B130-D6DCC77C98EC}" srcId="{AB3D26D5-9C43-4E6F-AA8B-55C51D3A3A4E}" destId="{45692108-C9C3-4E4F-94A3-A31DBCAB3F52}" srcOrd="4" destOrd="0" parTransId="{04A7071B-83D1-4AE5-9CFE-8F7154DEF865}" sibTransId="{5F26894F-CE79-4DDB-B551-140B89020EA3}"/>
    <dgm:cxn modelId="{389BBB5E-CEE5-45A1-8396-6799A2BE01DF}" type="presOf" srcId="{9412D435-DBE8-4D5D-8F4B-484301C3493C}" destId="{6782E74D-BBF7-4C4F-8FC9-3E7017CE1FA3}" srcOrd="0" destOrd="7" presId="urn:microsoft.com/office/officeart/2005/8/layout/hList2"/>
    <dgm:cxn modelId="{051FDFD8-6963-4BB3-A0E2-6CE5A6CD3532}" srcId="{AB3D26D5-9C43-4E6F-AA8B-55C51D3A3A4E}" destId="{314786A9-75B0-4869-A99D-6F4B2E065701}" srcOrd="0" destOrd="0" parTransId="{4716C739-F002-4BB1-A1A8-68AD9B77D555}" sibTransId="{CB35D7D1-F361-42D1-8819-9D5CF04B4CA1}"/>
    <dgm:cxn modelId="{122FC3CA-E16B-42E6-82FB-855138A583AF}" type="presOf" srcId="{E083E6A6-93AB-45D2-9712-9ADA69AF928F}" destId="{41F5606C-B9CD-4149-8495-9E2CB3F6BD67}" srcOrd="0" destOrd="0" presId="urn:microsoft.com/office/officeart/2005/8/layout/hList2"/>
    <dgm:cxn modelId="{2211E252-86C1-4B5C-B8ED-1780787F7077}" type="presOf" srcId="{72724BAC-5365-410B-81EC-B7B9DB42BBA4}" destId="{55F28556-C946-4946-A93E-97AB61DD4FF9}" srcOrd="0" destOrd="1" presId="urn:microsoft.com/office/officeart/2005/8/layout/hList2"/>
    <dgm:cxn modelId="{96122F5F-BD3C-4893-AD0D-018151167748}" type="presOf" srcId="{77B045C6-BB0B-454E-BC94-CDD840BDBB3D}" destId="{F154AB5E-9CE2-4B61-A9A5-C43A6C6A7F72}" srcOrd="0" destOrd="9" presId="urn:microsoft.com/office/officeart/2005/8/layout/hList2"/>
    <dgm:cxn modelId="{1A594121-9707-422F-A5EB-3F2B75931735}" type="presOf" srcId="{ED84F44F-515F-4532-B4F2-4A0737E8D1ED}" destId="{55F28556-C946-4946-A93E-97AB61DD4FF9}" srcOrd="0" destOrd="6" presId="urn:microsoft.com/office/officeart/2005/8/layout/hList2"/>
    <dgm:cxn modelId="{27564B38-EB04-49CB-BA29-C15B467881DB}" type="presOf" srcId="{6342CC2C-A062-4A70-851A-8B5002A95030}" destId="{F154AB5E-9CE2-4B61-A9A5-C43A6C6A7F72}" srcOrd="0" destOrd="8" presId="urn:microsoft.com/office/officeart/2005/8/layout/hList2"/>
    <dgm:cxn modelId="{1EB81197-69F3-4605-BA27-6D9058DBAD02}" srcId="{AB3D26D5-9C43-4E6F-AA8B-55C51D3A3A4E}" destId="{7B8E6575-0DA6-4D6E-A439-FA37676943B6}" srcOrd="5" destOrd="0" parTransId="{B5179B9D-727B-4ECA-A800-B370E6CCA3E9}" sibTransId="{A00EE1A6-6756-4927-A094-8A411FD7575D}"/>
    <dgm:cxn modelId="{FB09708C-0F03-4C41-995B-5BD8839244EA}" type="presOf" srcId="{89D771C3-8236-4175-864A-E2A69BD9C4C7}" destId="{6782E74D-BBF7-4C4F-8FC9-3E7017CE1FA3}" srcOrd="0" destOrd="3" presId="urn:microsoft.com/office/officeart/2005/8/layout/hList2"/>
    <dgm:cxn modelId="{E69CFA24-6C7B-4E59-B575-CE3374CAEB1B}" type="presOf" srcId="{79AD1774-7D02-4F55-ADA3-5958EA1F0E36}" destId="{55F28556-C946-4946-A93E-97AB61DD4FF9}" srcOrd="0" destOrd="3" presId="urn:microsoft.com/office/officeart/2005/8/layout/hList2"/>
    <dgm:cxn modelId="{31CB2893-7922-4CCB-AEC9-B0187A0CADC6}" srcId="{2C08C4B2-E82F-455B-88B8-4594431FB53B}" destId="{FC7BB707-513A-4E1D-BDE4-BC7D32955824}" srcOrd="10" destOrd="0" parTransId="{3D9AB6BA-658E-4AF2-B51A-000A5FC0FFE1}" sibTransId="{03F70F11-DA03-4E2B-856E-2840C14DCBFD}"/>
    <dgm:cxn modelId="{3D3F5200-2160-45B9-9F90-B3028FF42BE6}" type="presOf" srcId="{88CF7E17-ACD1-45FD-A2F8-61092E789577}" destId="{55F28556-C946-4946-A93E-97AB61DD4FF9}" srcOrd="0" destOrd="4" presId="urn:microsoft.com/office/officeart/2005/8/layout/hList2"/>
    <dgm:cxn modelId="{38035217-75E0-4284-B3CC-EA8FFC8F2F4B}" type="presOf" srcId="{9E9AE135-A3D0-47B5-9AC4-4FB4ADFA83B4}" destId="{F154AB5E-9CE2-4B61-A9A5-C43A6C6A7F72}" srcOrd="0" destOrd="11" presId="urn:microsoft.com/office/officeart/2005/8/layout/hList2"/>
    <dgm:cxn modelId="{4D9CD5C1-DF82-4723-AB80-8B32920182C3}" type="presOf" srcId="{12C6FBFA-B570-42B2-B547-D95AD4732135}" destId="{6782E74D-BBF7-4C4F-8FC9-3E7017CE1FA3}" srcOrd="0" destOrd="8" presId="urn:microsoft.com/office/officeart/2005/8/layout/hList2"/>
    <dgm:cxn modelId="{100DEFEA-EAD5-466F-B590-2FB40848229B}" type="presOf" srcId="{FA87C380-AF36-4D29-B9BE-2B9ECD5DE057}" destId="{F154AB5E-9CE2-4B61-A9A5-C43A6C6A7F72}" srcOrd="0" destOrd="1" presId="urn:microsoft.com/office/officeart/2005/8/layout/hList2"/>
    <dgm:cxn modelId="{DCC3D0D8-CFDA-4CB1-939B-B5648D51431D}" srcId="{2C08C4B2-E82F-455B-88B8-4594431FB53B}" destId="{130D2661-5018-4077-B37E-023AD7CCADE2}" srcOrd="2" destOrd="0" parTransId="{411CD0C1-C9AC-4B0F-9B0E-E70FB7293073}" sibTransId="{59C0E5D6-B27E-4BB9-B0FC-B2C1BEE9931A}"/>
    <dgm:cxn modelId="{216F58C8-85BC-4E23-9976-88FBAB70F269}" srcId="{32DAF2C1-573D-440C-85FE-D73ABC23EE0E}" destId="{E083E6A6-93AB-45D2-9712-9ADA69AF928F}" srcOrd="2" destOrd="0" parTransId="{4DF447E0-730C-43B0-95E9-6C4EB4451849}" sibTransId="{2699DA8A-0488-472F-92C7-30B3EE7F44ED}"/>
    <dgm:cxn modelId="{599DC3A0-622F-4FA6-A503-3960DA02679D}" srcId="{2C08C4B2-E82F-455B-88B8-4594431FB53B}" destId="{9E9AE135-A3D0-47B5-9AC4-4FB4ADFA83B4}" srcOrd="11" destOrd="0" parTransId="{950310EE-F75B-4B16-B8B3-9DD709C89BFC}" sibTransId="{14AEE99B-E6F8-4983-8472-C4A1E238FA96}"/>
    <dgm:cxn modelId="{4281E07E-6B4F-4492-BF04-60017D1BA8A5}" srcId="{E083E6A6-93AB-45D2-9712-9ADA69AF928F}" destId="{48395EF8-30FB-4C36-8A58-FEFA70A669C5}" srcOrd="2" destOrd="0" parTransId="{9FD45DC9-46F1-4563-9310-664BE7323D20}" sibTransId="{35CAA4F4-7EA7-43E1-970A-00365AD6569D}"/>
    <dgm:cxn modelId="{3265087D-041B-4A4A-B141-C7110319C02B}" srcId="{32DAF2C1-573D-440C-85FE-D73ABC23EE0E}" destId="{AB3D26D5-9C43-4E6F-AA8B-55C51D3A3A4E}" srcOrd="1" destOrd="0" parTransId="{FB906C33-D8CD-42EF-80E2-91C928122C85}" sibTransId="{264C09C8-F5DE-4DC6-A5F6-2290375A899C}"/>
    <dgm:cxn modelId="{5313A4EF-BE67-4662-8604-F88AAE5B78B0}" srcId="{2C08C4B2-E82F-455B-88B8-4594431FB53B}" destId="{FA87C380-AF36-4D29-B9BE-2B9ECD5DE057}" srcOrd="1" destOrd="0" parTransId="{FFCBD505-0ED4-4B89-AB48-F1D7609C7CA6}" sibTransId="{264A5717-8FF9-490E-89CC-20BAC558004F}"/>
    <dgm:cxn modelId="{7F3F9CCD-4212-4E38-8D32-83035D2C7B37}" srcId="{E083E6A6-93AB-45D2-9712-9ADA69AF928F}" destId="{79AD1774-7D02-4F55-ADA3-5958EA1F0E36}" srcOrd="3" destOrd="0" parTransId="{EA7B6E7E-B91A-4A3B-88F3-20E820F4EDDE}" sibTransId="{553D2C13-000E-4FA1-BB77-E7FC72037D8B}"/>
    <dgm:cxn modelId="{46B55535-14D3-4EBD-AFB2-366371238106}" type="presParOf" srcId="{912D2CF6-5FAD-4E07-9365-8D2B0A18D9BD}" destId="{6E4E3F0A-997F-4931-AF45-30DF378C9C7D}" srcOrd="0" destOrd="0" presId="urn:microsoft.com/office/officeart/2005/8/layout/hList2"/>
    <dgm:cxn modelId="{5809EBAC-48FB-491A-86FA-18D0EBDC4660}" type="presParOf" srcId="{6E4E3F0A-997F-4931-AF45-30DF378C9C7D}" destId="{1222BADB-7D7F-4F5E-ADD3-A5061A435EE7}" srcOrd="0" destOrd="0" presId="urn:microsoft.com/office/officeart/2005/8/layout/hList2"/>
    <dgm:cxn modelId="{0B283F1E-D14F-4C12-8F98-77BC7627F038}" type="presParOf" srcId="{6E4E3F0A-997F-4931-AF45-30DF378C9C7D}" destId="{F154AB5E-9CE2-4B61-A9A5-C43A6C6A7F72}" srcOrd="1" destOrd="0" presId="urn:microsoft.com/office/officeart/2005/8/layout/hList2"/>
    <dgm:cxn modelId="{ACEA1B8A-80CA-45C6-9C6E-C4D7387B989F}" type="presParOf" srcId="{6E4E3F0A-997F-4931-AF45-30DF378C9C7D}" destId="{988C9670-7CEC-4BD2-A598-9D0164119C17}" srcOrd="2" destOrd="0" presId="urn:microsoft.com/office/officeart/2005/8/layout/hList2"/>
    <dgm:cxn modelId="{314B4E58-AEEB-4A04-A367-7B890E7BF666}" type="presParOf" srcId="{912D2CF6-5FAD-4E07-9365-8D2B0A18D9BD}" destId="{A8C8933E-7C98-405E-A5F4-EDBC16923FA4}" srcOrd="1" destOrd="0" presId="urn:microsoft.com/office/officeart/2005/8/layout/hList2"/>
    <dgm:cxn modelId="{7F031E81-338D-4388-A800-71AF67085E61}" type="presParOf" srcId="{912D2CF6-5FAD-4E07-9365-8D2B0A18D9BD}" destId="{5872F312-3C4E-4019-9728-F9635FE38272}" srcOrd="2" destOrd="0" presId="urn:microsoft.com/office/officeart/2005/8/layout/hList2"/>
    <dgm:cxn modelId="{63C89F0B-6B04-48D5-B4A8-74D6FC472D10}" type="presParOf" srcId="{5872F312-3C4E-4019-9728-F9635FE38272}" destId="{5025136C-CC3B-4683-8103-1477BA27F4FB}" srcOrd="0" destOrd="0" presId="urn:microsoft.com/office/officeart/2005/8/layout/hList2"/>
    <dgm:cxn modelId="{65B0EC82-5BAD-49FD-AE9A-5075622167B8}" type="presParOf" srcId="{5872F312-3C4E-4019-9728-F9635FE38272}" destId="{6782E74D-BBF7-4C4F-8FC9-3E7017CE1FA3}" srcOrd="1" destOrd="0" presId="urn:microsoft.com/office/officeart/2005/8/layout/hList2"/>
    <dgm:cxn modelId="{DEFF7546-D939-470F-8287-B8443685DBBC}" type="presParOf" srcId="{5872F312-3C4E-4019-9728-F9635FE38272}" destId="{F2FB029E-1A1D-4CDA-AC01-E3DDD1830220}" srcOrd="2" destOrd="0" presId="urn:microsoft.com/office/officeart/2005/8/layout/hList2"/>
    <dgm:cxn modelId="{CC64A647-9FBC-4302-8ABF-82E8E128942B}" type="presParOf" srcId="{912D2CF6-5FAD-4E07-9365-8D2B0A18D9BD}" destId="{53FDE512-F7BE-4585-AD66-50D5E92CEF39}" srcOrd="3" destOrd="0" presId="urn:microsoft.com/office/officeart/2005/8/layout/hList2"/>
    <dgm:cxn modelId="{6A22F9D0-24B0-47E4-B08C-8350C047F58F}" type="presParOf" srcId="{912D2CF6-5FAD-4E07-9365-8D2B0A18D9BD}" destId="{6FB54A77-A715-4175-859C-86645CCA3652}" srcOrd="4" destOrd="0" presId="urn:microsoft.com/office/officeart/2005/8/layout/hList2"/>
    <dgm:cxn modelId="{0E16987E-B049-42D2-9648-B8904BB3AEA1}" type="presParOf" srcId="{6FB54A77-A715-4175-859C-86645CCA3652}" destId="{9F656887-4EF3-4DF5-99EB-F34086D41F2B}" srcOrd="0" destOrd="0" presId="urn:microsoft.com/office/officeart/2005/8/layout/hList2"/>
    <dgm:cxn modelId="{A11DB7A7-9DC7-4647-8B1E-1AE1C677B59C}" type="presParOf" srcId="{6FB54A77-A715-4175-859C-86645CCA3652}" destId="{55F28556-C946-4946-A93E-97AB61DD4FF9}" srcOrd="1" destOrd="0" presId="urn:microsoft.com/office/officeart/2005/8/layout/hList2"/>
    <dgm:cxn modelId="{AEB1D761-0260-4F8E-ACAA-B10BCA23FD1C}" type="presParOf" srcId="{6FB54A77-A715-4175-859C-86645CCA3652}" destId="{41F5606C-B9CD-4149-8495-9E2CB3F6BD6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00CE66-31DD-4B83-98B0-AB960A7C633E}" type="doc">
      <dgm:prSet loTypeId="urn:microsoft.com/office/officeart/2005/8/layout/radial6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2CBE7BFC-BB1E-4DFC-8F23-2B190DDA81F4}">
      <dgm:prSet phldrT="[Text]"/>
      <dgm:spPr/>
      <dgm:t>
        <a:bodyPr/>
        <a:lstStyle/>
        <a:p>
          <a:pPr rtl="1"/>
          <a:r>
            <a:rPr lang="he-IL" dirty="0" smtClean="0"/>
            <a:t>103 נציגויות</a:t>
          </a:r>
          <a:endParaRPr lang="he-IL" dirty="0"/>
        </a:p>
      </dgm:t>
    </dgm:pt>
    <dgm:pt modelId="{B4D993DE-873D-4DEB-B6B9-C78994E32182}" type="parTrans" cxnId="{0DAB2987-F7EE-4832-9F0B-0DB78C4DBF8A}">
      <dgm:prSet/>
      <dgm:spPr/>
      <dgm:t>
        <a:bodyPr/>
        <a:lstStyle/>
        <a:p>
          <a:pPr rtl="1"/>
          <a:endParaRPr lang="he-IL"/>
        </a:p>
      </dgm:t>
    </dgm:pt>
    <dgm:pt modelId="{0A6F01A3-633E-4056-991F-4254A23F6613}" type="sibTrans" cxnId="{0DAB2987-F7EE-4832-9F0B-0DB78C4DBF8A}">
      <dgm:prSet/>
      <dgm:spPr/>
      <dgm:t>
        <a:bodyPr/>
        <a:lstStyle/>
        <a:p>
          <a:pPr rtl="1"/>
          <a:endParaRPr lang="he-IL"/>
        </a:p>
      </dgm:t>
    </dgm:pt>
    <dgm:pt modelId="{37B29BBB-DBF0-45DD-9C2E-153A08A62FEF}">
      <dgm:prSet phldrT="[Text]"/>
      <dgm:spPr/>
      <dgm:t>
        <a:bodyPr/>
        <a:lstStyle/>
        <a:p>
          <a:pPr rtl="1"/>
          <a:r>
            <a:rPr lang="he-IL" b="1" dirty="0" smtClean="0"/>
            <a:t>78 שגרירויות</a:t>
          </a:r>
          <a:endParaRPr lang="he-IL" b="1" dirty="0"/>
        </a:p>
      </dgm:t>
    </dgm:pt>
    <dgm:pt modelId="{B3DAED32-48D3-4EFC-96CD-56219759A554}" type="parTrans" cxnId="{601C7276-3B63-4B39-93FC-C726E774356C}">
      <dgm:prSet/>
      <dgm:spPr/>
      <dgm:t>
        <a:bodyPr/>
        <a:lstStyle/>
        <a:p>
          <a:pPr rtl="1"/>
          <a:endParaRPr lang="he-IL"/>
        </a:p>
      </dgm:t>
    </dgm:pt>
    <dgm:pt modelId="{5299968A-0AC5-4728-B899-48D33A028518}" type="sibTrans" cxnId="{601C7276-3B63-4B39-93FC-C726E774356C}">
      <dgm:prSet/>
      <dgm:spPr/>
      <dgm:t>
        <a:bodyPr/>
        <a:lstStyle/>
        <a:p>
          <a:pPr rtl="1"/>
          <a:endParaRPr lang="he-IL"/>
        </a:p>
      </dgm:t>
    </dgm:pt>
    <dgm:pt modelId="{AAFBA207-A8DE-43E1-86C1-4B2113F9ED88}">
      <dgm:prSet phldrT="[Text]"/>
      <dgm:spPr/>
      <dgm:t>
        <a:bodyPr/>
        <a:lstStyle/>
        <a:p>
          <a:pPr rtl="1"/>
          <a:r>
            <a:rPr lang="he-IL" b="1" dirty="0" smtClean="0"/>
            <a:t>20 קונסוליות</a:t>
          </a:r>
          <a:endParaRPr lang="he-IL" b="1" dirty="0"/>
        </a:p>
      </dgm:t>
    </dgm:pt>
    <dgm:pt modelId="{B857F0E7-0E60-43CC-9150-624CAD6B1CBB}" type="parTrans" cxnId="{53951983-60B4-40D1-AAD1-8ED8CD3F9926}">
      <dgm:prSet/>
      <dgm:spPr/>
      <dgm:t>
        <a:bodyPr/>
        <a:lstStyle/>
        <a:p>
          <a:pPr rtl="1"/>
          <a:endParaRPr lang="he-IL"/>
        </a:p>
      </dgm:t>
    </dgm:pt>
    <dgm:pt modelId="{8BB59E26-B669-4B21-A436-24BE3CD8A495}" type="sibTrans" cxnId="{53951983-60B4-40D1-AAD1-8ED8CD3F9926}">
      <dgm:prSet/>
      <dgm:spPr/>
      <dgm:t>
        <a:bodyPr/>
        <a:lstStyle/>
        <a:p>
          <a:pPr rtl="1"/>
          <a:endParaRPr lang="he-IL"/>
        </a:p>
      </dgm:t>
    </dgm:pt>
    <dgm:pt modelId="{57AE6998-C138-4062-8818-90EB2C931440}">
      <dgm:prSet phldrT="[Text]"/>
      <dgm:spPr/>
      <dgm:t>
        <a:bodyPr/>
        <a:lstStyle/>
        <a:p>
          <a:pPr rtl="1"/>
          <a:r>
            <a:rPr lang="he-IL" b="1" dirty="0" smtClean="0"/>
            <a:t>5 משלחות</a:t>
          </a:r>
          <a:endParaRPr lang="he-IL" b="1" dirty="0"/>
        </a:p>
      </dgm:t>
    </dgm:pt>
    <dgm:pt modelId="{7490459C-89E6-434B-80DF-FC5C4E212C2E}" type="parTrans" cxnId="{5D203DB6-5AC8-4DA9-823D-3BC82D6B5A56}">
      <dgm:prSet/>
      <dgm:spPr/>
      <dgm:t>
        <a:bodyPr/>
        <a:lstStyle/>
        <a:p>
          <a:pPr rtl="1"/>
          <a:endParaRPr lang="he-IL"/>
        </a:p>
      </dgm:t>
    </dgm:pt>
    <dgm:pt modelId="{2B43F973-88E2-48B1-BFAC-713D4FB693E3}" type="sibTrans" cxnId="{5D203DB6-5AC8-4DA9-823D-3BC82D6B5A56}">
      <dgm:prSet/>
      <dgm:spPr/>
      <dgm:t>
        <a:bodyPr/>
        <a:lstStyle/>
        <a:p>
          <a:pPr rtl="1"/>
          <a:endParaRPr lang="he-IL"/>
        </a:p>
      </dgm:t>
    </dgm:pt>
    <dgm:pt modelId="{F66C8B2A-D352-4E2A-A7B0-D729000C5D67}" type="pres">
      <dgm:prSet presAssocID="{1100CE66-31DD-4B83-98B0-AB960A7C633E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0C7C354-EF58-49B7-91FB-11E776F731A9}" type="pres">
      <dgm:prSet presAssocID="{2CBE7BFC-BB1E-4DFC-8F23-2B190DDA81F4}" presName="centerShape" presStyleLbl="node0" presStyleIdx="0" presStyleCnt="1"/>
      <dgm:spPr/>
      <dgm:t>
        <a:bodyPr/>
        <a:lstStyle/>
        <a:p>
          <a:pPr rtl="1"/>
          <a:endParaRPr lang="he-IL"/>
        </a:p>
      </dgm:t>
    </dgm:pt>
    <dgm:pt modelId="{08E71135-A864-49EA-AEBB-9641B19622FF}" type="pres">
      <dgm:prSet presAssocID="{37B29BBB-DBF0-45DD-9C2E-153A08A62FE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117D17E-E184-4510-8053-6E402AD566F2}" type="pres">
      <dgm:prSet presAssocID="{37B29BBB-DBF0-45DD-9C2E-153A08A62FEF}" presName="dummy" presStyleCnt="0"/>
      <dgm:spPr/>
    </dgm:pt>
    <dgm:pt modelId="{E6E09219-4B60-4218-9DB8-894412FF4721}" type="pres">
      <dgm:prSet presAssocID="{5299968A-0AC5-4728-B899-48D33A028518}" presName="sibTrans" presStyleLbl="sibTrans2D1" presStyleIdx="0" presStyleCnt="3"/>
      <dgm:spPr/>
      <dgm:t>
        <a:bodyPr/>
        <a:lstStyle/>
        <a:p>
          <a:pPr rtl="1"/>
          <a:endParaRPr lang="he-IL"/>
        </a:p>
      </dgm:t>
    </dgm:pt>
    <dgm:pt modelId="{62C44886-AEEA-4201-9240-151510B5B69E}" type="pres">
      <dgm:prSet presAssocID="{AAFBA207-A8DE-43E1-86C1-4B2113F9ED8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7017A3C-D345-40C7-B1BA-1031C9E98009}" type="pres">
      <dgm:prSet presAssocID="{AAFBA207-A8DE-43E1-86C1-4B2113F9ED88}" presName="dummy" presStyleCnt="0"/>
      <dgm:spPr/>
    </dgm:pt>
    <dgm:pt modelId="{524432A6-9842-4B17-9733-EEABB7430A1C}" type="pres">
      <dgm:prSet presAssocID="{8BB59E26-B669-4B21-A436-24BE3CD8A495}" presName="sibTrans" presStyleLbl="sibTrans2D1" presStyleIdx="1" presStyleCnt="3"/>
      <dgm:spPr/>
      <dgm:t>
        <a:bodyPr/>
        <a:lstStyle/>
        <a:p>
          <a:pPr rtl="1"/>
          <a:endParaRPr lang="he-IL"/>
        </a:p>
      </dgm:t>
    </dgm:pt>
    <dgm:pt modelId="{D55F4BF1-2448-4389-83C3-C96166A43442}" type="pres">
      <dgm:prSet presAssocID="{57AE6998-C138-4062-8818-90EB2C93144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C5C5737-4F42-43BD-9F07-9EB7524EDFDA}" type="pres">
      <dgm:prSet presAssocID="{57AE6998-C138-4062-8818-90EB2C931440}" presName="dummy" presStyleCnt="0"/>
      <dgm:spPr/>
    </dgm:pt>
    <dgm:pt modelId="{0BF8D4C8-CD00-447A-8CF6-39CF94745B44}" type="pres">
      <dgm:prSet presAssocID="{2B43F973-88E2-48B1-BFAC-713D4FB693E3}" presName="sibTrans" presStyleLbl="sibTrans2D1" presStyleIdx="2" presStyleCnt="3"/>
      <dgm:spPr/>
      <dgm:t>
        <a:bodyPr/>
        <a:lstStyle/>
        <a:p>
          <a:pPr rtl="1"/>
          <a:endParaRPr lang="he-IL"/>
        </a:p>
      </dgm:t>
    </dgm:pt>
  </dgm:ptLst>
  <dgm:cxnLst>
    <dgm:cxn modelId="{0DAB2987-F7EE-4832-9F0B-0DB78C4DBF8A}" srcId="{1100CE66-31DD-4B83-98B0-AB960A7C633E}" destId="{2CBE7BFC-BB1E-4DFC-8F23-2B190DDA81F4}" srcOrd="0" destOrd="0" parTransId="{B4D993DE-873D-4DEB-B6B9-C78994E32182}" sibTransId="{0A6F01A3-633E-4056-991F-4254A23F6613}"/>
    <dgm:cxn modelId="{601C7276-3B63-4B39-93FC-C726E774356C}" srcId="{2CBE7BFC-BB1E-4DFC-8F23-2B190DDA81F4}" destId="{37B29BBB-DBF0-45DD-9C2E-153A08A62FEF}" srcOrd="0" destOrd="0" parTransId="{B3DAED32-48D3-4EFC-96CD-56219759A554}" sibTransId="{5299968A-0AC5-4728-B899-48D33A028518}"/>
    <dgm:cxn modelId="{C97DE772-CD02-4167-B240-C23341F9416E}" type="presOf" srcId="{AAFBA207-A8DE-43E1-86C1-4B2113F9ED88}" destId="{62C44886-AEEA-4201-9240-151510B5B69E}" srcOrd="0" destOrd="0" presId="urn:microsoft.com/office/officeart/2005/8/layout/radial6"/>
    <dgm:cxn modelId="{AC62C705-CC63-42CB-8E17-BEB380D055AF}" type="presOf" srcId="{2CBE7BFC-BB1E-4DFC-8F23-2B190DDA81F4}" destId="{10C7C354-EF58-49B7-91FB-11E776F731A9}" srcOrd="0" destOrd="0" presId="urn:microsoft.com/office/officeart/2005/8/layout/radial6"/>
    <dgm:cxn modelId="{53951983-60B4-40D1-AAD1-8ED8CD3F9926}" srcId="{2CBE7BFC-BB1E-4DFC-8F23-2B190DDA81F4}" destId="{AAFBA207-A8DE-43E1-86C1-4B2113F9ED88}" srcOrd="1" destOrd="0" parTransId="{B857F0E7-0E60-43CC-9150-624CAD6B1CBB}" sibTransId="{8BB59E26-B669-4B21-A436-24BE3CD8A495}"/>
    <dgm:cxn modelId="{E44F76FF-2CDF-4BDA-9212-7BC7B5A8AF36}" type="presOf" srcId="{8BB59E26-B669-4B21-A436-24BE3CD8A495}" destId="{524432A6-9842-4B17-9733-EEABB7430A1C}" srcOrd="0" destOrd="0" presId="urn:microsoft.com/office/officeart/2005/8/layout/radial6"/>
    <dgm:cxn modelId="{AFA3FCE2-FB6D-4643-9010-CE3B8B4C4778}" type="presOf" srcId="{2B43F973-88E2-48B1-BFAC-713D4FB693E3}" destId="{0BF8D4C8-CD00-447A-8CF6-39CF94745B44}" srcOrd="0" destOrd="0" presId="urn:microsoft.com/office/officeart/2005/8/layout/radial6"/>
    <dgm:cxn modelId="{FFF4F4F4-2882-455B-9750-5DA85D5B6060}" type="presOf" srcId="{1100CE66-31DD-4B83-98B0-AB960A7C633E}" destId="{F66C8B2A-D352-4E2A-A7B0-D729000C5D67}" srcOrd="0" destOrd="0" presId="urn:microsoft.com/office/officeart/2005/8/layout/radial6"/>
    <dgm:cxn modelId="{D247AAEF-951F-44AE-918C-D42E37C8C723}" type="presOf" srcId="{37B29BBB-DBF0-45DD-9C2E-153A08A62FEF}" destId="{08E71135-A864-49EA-AEBB-9641B19622FF}" srcOrd="0" destOrd="0" presId="urn:microsoft.com/office/officeart/2005/8/layout/radial6"/>
    <dgm:cxn modelId="{5D203DB6-5AC8-4DA9-823D-3BC82D6B5A56}" srcId="{2CBE7BFC-BB1E-4DFC-8F23-2B190DDA81F4}" destId="{57AE6998-C138-4062-8818-90EB2C931440}" srcOrd="2" destOrd="0" parTransId="{7490459C-89E6-434B-80DF-FC5C4E212C2E}" sibTransId="{2B43F973-88E2-48B1-BFAC-713D4FB693E3}"/>
    <dgm:cxn modelId="{C4C82516-4DE0-476C-A58A-3028E614B532}" type="presOf" srcId="{57AE6998-C138-4062-8818-90EB2C931440}" destId="{D55F4BF1-2448-4389-83C3-C96166A43442}" srcOrd="0" destOrd="0" presId="urn:microsoft.com/office/officeart/2005/8/layout/radial6"/>
    <dgm:cxn modelId="{71F5F96F-28B2-4153-8A5E-DBE860B61236}" type="presOf" srcId="{5299968A-0AC5-4728-B899-48D33A028518}" destId="{E6E09219-4B60-4218-9DB8-894412FF4721}" srcOrd="0" destOrd="0" presId="urn:microsoft.com/office/officeart/2005/8/layout/radial6"/>
    <dgm:cxn modelId="{0FE3B79F-4A29-4619-9C49-331C33D1071D}" type="presParOf" srcId="{F66C8B2A-D352-4E2A-A7B0-D729000C5D67}" destId="{10C7C354-EF58-49B7-91FB-11E776F731A9}" srcOrd="0" destOrd="0" presId="urn:microsoft.com/office/officeart/2005/8/layout/radial6"/>
    <dgm:cxn modelId="{E9EAEAD5-0644-4133-AF45-647C6D251A42}" type="presParOf" srcId="{F66C8B2A-D352-4E2A-A7B0-D729000C5D67}" destId="{08E71135-A864-49EA-AEBB-9641B19622FF}" srcOrd="1" destOrd="0" presId="urn:microsoft.com/office/officeart/2005/8/layout/radial6"/>
    <dgm:cxn modelId="{F81D9185-9477-465F-A742-60D75A6A626E}" type="presParOf" srcId="{F66C8B2A-D352-4E2A-A7B0-D729000C5D67}" destId="{B117D17E-E184-4510-8053-6E402AD566F2}" srcOrd="2" destOrd="0" presId="urn:microsoft.com/office/officeart/2005/8/layout/radial6"/>
    <dgm:cxn modelId="{D036B2D4-753C-477B-9A8E-518E69856261}" type="presParOf" srcId="{F66C8B2A-D352-4E2A-A7B0-D729000C5D67}" destId="{E6E09219-4B60-4218-9DB8-894412FF4721}" srcOrd="3" destOrd="0" presId="urn:microsoft.com/office/officeart/2005/8/layout/radial6"/>
    <dgm:cxn modelId="{C6E7B4F7-3A01-4E01-B41B-253E5B99FFA6}" type="presParOf" srcId="{F66C8B2A-D352-4E2A-A7B0-D729000C5D67}" destId="{62C44886-AEEA-4201-9240-151510B5B69E}" srcOrd="4" destOrd="0" presId="urn:microsoft.com/office/officeart/2005/8/layout/radial6"/>
    <dgm:cxn modelId="{F6583B3D-0CF9-4D61-BC8A-E455C76DE640}" type="presParOf" srcId="{F66C8B2A-D352-4E2A-A7B0-D729000C5D67}" destId="{77017A3C-D345-40C7-B1BA-1031C9E98009}" srcOrd="5" destOrd="0" presId="urn:microsoft.com/office/officeart/2005/8/layout/radial6"/>
    <dgm:cxn modelId="{0CBB9080-6226-4ACF-93A8-0F39AB888111}" type="presParOf" srcId="{F66C8B2A-D352-4E2A-A7B0-D729000C5D67}" destId="{524432A6-9842-4B17-9733-EEABB7430A1C}" srcOrd="6" destOrd="0" presId="urn:microsoft.com/office/officeart/2005/8/layout/radial6"/>
    <dgm:cxn modelId="{065B44C9-4045-4ED8-9C91-FDCCD4C0A713}" type="presParOf" srcId="{F66C8B2A-D352-4E2A-A7B0-D729000C5D67}" destId="{D55F4BF1-2448-4389-83C3-C96166A43442}" srcOrd="7" destOrd="0" presId="urn:microsoft.com/office/officeart/2005/8/layout/radial6"/>
    <dgm:cxn modelId="{7A98E35C-A5B4-4F10-8BA9-57689C3DC675}" type="presParOf" srcId="{F66C8B2A-D352-4E2A-A7B0-D729000C5D67}" destId="{7C5C5737-4F42-43BD-9F07-9EB7524EDFDA}" srcOrd="8" destOrd="0" presId="urn:microsoft.com/office/officeart/2005/8/layout/radial6"/>
    <dgm:cxn modelId="{DB0ECA69-305F-4064-9C07-769A7BD988E8}" type="presParOf" srcId="{F66C8B2A-D352-4E2A-A7B0-D729000C5D67}" destId="{0BF8D4C8-CD00-447A-8CF6-39CF94745B44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03E6B72-12F7-4278-9DCB-1CEE5E54EAF4}" type="doc">
      <dgm:prSet loTypeId="urn:microsoft.com/office/officeart/2005/8/layout/process4" loCatId="process" qsTypeId="urn:microsoft.com/office/officeart/2005/8/quickstyle/3d5" qsCatId="3D" csTypeId="urn:microsoft.com/office/officeart/2005/8/colors/accent2_4" csCatId="accent2" phldr="1"/>
      <dgm:spPr/>
      <dgm:t>
        <a:bodyPr/>
        <a:lstStyle/>
        <a:p>
          <a:pPr rtl="1"/>
          <a:endParaRPr lang="he-IL"/>
        </a:p>
      </dgm:t>
    </dgm:pt>
    <dgm:pt modelId="{F48213A6-F541-427E-A519-0C983CDE2B14}">
      <dgm:prSet phldrT="[Text]" custT="1"/>
      <dgm:spPr/>
      <dgm:t>
        <a:bodyPr/>
        <a:lstStyle/>
        <a:p>
          <a:pPr rtl="1"/>
          <a:r>
            <a:rPr lang="he-IL" sz="3200" b="1" dirty="0" smtClean="0"/>
            <a:t>יעוד משרד החוץ:</a:t>
          </a:r>
        </a:p>
        <a:p>
          <a:pPr rtl="1"/>
          <a:r>
            <a:rPr lang="he-IL" sz="3200" b="1" dirty="0" smtClean="0"/>
            <a:t>גורם מרכזי בעיצוב מדיניות החוץ </a:t>
          </a:r>
        </a:p>
        <a:p>
          <a:pPr rtl="1"/>
          <a:r>
            <a:rPr lang="he-IL" sz="3200" b="1" dirty="0" smtClean="0"/>
            <a:t>של מדינת ישראל</a:t>
          </a:r>
        </a:p>
        <a:p>
          <a:pPr rtl="1"/>
          <a:r>
            <a:rPr lang="he-IL" sz="3200" b="1" dirty="0" smtClean="0"/>
            <a:t>ומוביל את יישומה בחו"ל</a:t>
          </a:r>
          <a:endParaRPr lang="he-IL" sz="3200" dirty="0"/>
        </a:p>
      </dgm:t>
    </dgm:pt>
    <dgm:pt modelId="{A488C074-1EF3-4CA6-8886-B2905BFA6D66}" type="parTrans" cxnId="{428DA253-2BD6-4148-B269-491A5965B8B7}">
      <dgm:prSet/>
      <dgm:spPr/>
      <dgm:t>
        <a:bodyPr/>
        <a:lstStyle/>
        <a:p>
          <a:pPr rtl="1"/>
          <a:endParaRPr lang="he-IL"/>
        </a:p>
      </dgm:t>
    </dgm:pt>
    <dgm:pt modelId="{83FD50D7-75BE-4CAB-965F-B4050EA0BC4C}" type="sibTrans" cxnId="{428DA253-2BD6-4148-B269-491A5965B8B7}">
      <dgm:prSet/>
      <dgm:spPr/>
      <dgm:t>
        <a:bodyPr/>
        <a:lstStyle/>
        <a:p>
          <a:pPr rtl="1"/>
          <a:endParaRPr lang="he-IL"/>
        </a:p>
      </dgm:t>
    </dgm:pt>
    <dgm:pt modelId="{3DE40B04-346F-4DC9-9FB8-259B71AA1143}">
      <dgm:prSet phldrT="[Text]" custT="1"/>
      <dgm:spPr/>
      <dgm:t>
        <a:bodyPr/>
        <a:lstStyle/>
        <a:p>
          <a:pPr rtl="1"/>
          <a:r>
            <a:rPr lang="he-IL" sz="2000" b="1" smtClean="0"/>
            <a:t>גורם מרכזי בעיצוב מדיניות החוץ בשגרה ובחירום</a:t>
          </a:r>
          <a:endParaRPr lang="he-IL" sz="2000" dirty="0"/>
        </a:p>
      </dgm:t>
    </dgm:pt>
    <dgm:pt modelId="{7E0201D2-7F49-4808-96FE-618636DCA307}" type="parTrans" cxnId="{48B68BC0-33CE-4636-8D16-395FED18EC3B}">
      <dgm:prSet/>
      <dgm:spPr/>
      <dgm:t>
        <a:bodyPr/>
        <a:lstStyle/>
        <a:p>
          <a:pPr rtl="1"/>
          <a:endParaRPr lang="he-IL"/>
        </a:p>
      </dgm:t>
    </dgm:pt>
    <dgm:pt modelId="{EC9D1D83-D24D-4F9A-A32F-B4D30F10E4FE}" type="sibTrans" cxnId="{48B68BC0-33CE-4636-8D16-395FED18EC3B}">
      <dgm:prSet/>
      <dgm:spPr/>
      <dgm:t>
        <a:bodyPr/>
        <a:lstStyle/>
        <a:p>
          <a:pPr rtl="1"/>
          <a:endParaRPr lang="he-IL"/>
        </a:p>
      </dgm:t>
    </dgm:pt>
    <dgm:pt modelId="{2280C702-A2EF-46C1-B92E-C59BF945805E}">
      <dgm:prSet phldrT="[Text]" custT="1"/>
      <dgm:spPr/>
      <dgm:t>
        <a:bodyPr/>
        <a:lstStyle/>
        <a:p>
          <a:pPr rtl="1"/>
          <a:r>
            <a:rPr lang="he-IL" sz="2000" b="1" smtClean="0"/>
            <a:t>מוביל ומתאם את יישומה של מדיניות החוץ</a:t>
          </a:r>
          <a:endParaRPr lang="he-IL" sz="2000" dirty="0"/>
        </a:p>
      </dgm:t>
    </dgm:pt>
    <dgm:pt modelId="{0EF331B2-B7CD-4024-A82D-1357B4545008}" type="parTrans" cxnId="{EB719651-9E32-4839-AB06-44FF3FABFCFC}">
      <dgm:prSet/>
      <dgm:spPr/>
      <dgm:t>
        <a:bodyPr/>
        <a:lstStyle/>
        <a:p>
          <a:pPr rtl="1"/>
          <a:endParaRPr lang="he-IL"/>
        </a:p>
      </dgm:t>
    </dgm:pt>
    <dgm:pt modelId="{996C2D80-720D-4473-B207-67585F46F36B}" type="sibTrans" cxnId="{EB719651-9E32-4839-AB06-44FF3FABFCFC}">
      <dgm:prSet/>
      <dgm:spPr/>
      <dgm:t>
        <a:bodyPr/>
        <a:lstStyle/>
        <a:p>
          <a:pPr rtl="1"/>
          <a:endParaRPr lang="he-IL"/>
        </a:p>
      </dgm:t>
    </dgm:pt>
    <dgm:pt modelId="{96C3EDF9-5F2D-459F-8D91-2CA4A3460E22}">
      <dgm:prSet phldrT="[Text]" custT="1"/>
      <dgm:spPr/>
      <dgm:t>
        <a:bodyPr/>
        <a:lstStyle/>
        <a:p>
          <a:pPr rtl="1"/>
          <a:r>
            <a:rPr lang="he-IL" sz="2000" b="1" dirty="0" smtClean="0"/>
            <a:t>משרד החוץ כמקדם ומבסס </a:t>
          </a:r>
          <a:r>
            <a:rPr lang="he-IL" sz="2000" b="1" dirty="0" err="1" smtClean="0"/>
            <a:t>הלגיטמציה</a:t>
          </a:r>
          <a:r>
            <a:rPr lang="he-IL" sz="2000" b="1" dirty="0" smtClean="0"/>
            <a:t> הבינ"ל</a:t>
          </a:r>
          <a:endParaRPr lang="he-IL" sz="2000" dirty="0"/>
        </a:p>
      </dgm:t>
    </dgm:pt>
    <dgm:pt modelId="{C90DE74F-893B-4517-AADF-1656CDFFBE5D}" type="parTrans" cxnId="{4282EBE0-490B-4FDB-80B3-73508858ACFB}">
      <dgm:prSet/>
      <dgm:spPr/>
      <dgm:t>
        <a:bodyPr/>
        <a:lstStyle/>
        <a:p>
          <a:pPr rtl="1"/>
          <a:endParaRPr lang="he-IL"/>
        </a:p>
      </dgm:t>
    </dgm:pt>
    <dgm:pt modelId="{6BA38BCB-6AD5-4359-A501-292CAED620C9}" type="sibTrans" cxnId="{4282EBE0-490B-4FDB-80B3-73508858ACFB}">
      <dgm:prSet/>
      <dgm:spPr/>
      <dgm:t>
        <a:bodyPr/>
        <a:lstStyle/>
        <a:p>
          <a:pPr rtl="1"/>
          <a:endParaRPr lang="he-IL"/>
        </a:p>
      </dgm:t>
    </dgm:pt>
    <dgm:pt modelId="{9DCF92E7-6FB7-4413-9524-33F4444176FE}">
      <dgm:prSet phldrT="[Text]" custT="1"/>
      <dgm:spPr/>
      <dgm:t>
        <a:bodyPr/>
        <a:lstStyle/>
        <a:p>
          <a:pPr rtl="1"/>
          <a:r>
            <a:rPr lang="he-IL" sz="2000" b="1" smtClean="0"/>
            <a:t>חיזוק הקשר עם הקהילות היהודיות בתפוצות</a:t>
          </a:r>
          <a:endParaRPr lang="he-IL" sz="2000" dirty="0"/>
        </a:p>
      </dgm:t>
    </dgm:pt>
    <dgm:pt modelId="{FA7EDCDC-522A-4F4A-838E-42379BF27BB2}" type="parTrans" cxnId="{8B16E742-6088-4268-8FFD-22E075EF04FE}">
      <dgm:prSet/>
      <dgm:spPr/>
      <dgm:t>
        <a:bodyPr/>
        <a:lstStyle/>
        <a:p>
          <a:pPr rtl="1"/>
          <a:endParaRPr lang="he-IL"/>
        </a:p>
      </dgm:t>
    </dgm:pt>
    <dgm:pt modelId="{807D6A42-9E55-49BA-A4BA-00A3CE422288}" type="sibTrans" cxnId="{8B16E742-6088-4268-8FFD-22E075EF04FE}">
      <dgm:prSet/>
      <dgm:spPr/>
      <dgm:t>
        <a:bodyPr/>
        <a:lstStyle/>
        <a:p>
          <a:pPr rtl="1"/>
          <a:endParaRPr lang="he-IL"/>
        </a:p>
      </dgm:t>
    </dgm:pt>
    <dgm:pt modelId="{2052FCAE-D83B-4541-BD91-C060E489001D}">
      <dgm:prSet phldrT="[Text]" custT="1"/>
      <dgm:spPr/>
      <dgm:t>
        <a:bodyPr/>
        <a:lstStyle/>
        <a:p>
          <a:pPr rtl="1"/>
          <a:r>
            <a:rPr lang="he-IL" sz="2000" b="1" smtClean="0"/>
            <a:t>משרד החוץ כמשרד לדיפלומטיה ציבורית</a:t>
          </a:r>
          <a:endParaRPr lang="he-IL" sz="2000" dirty="0"/>
        </a:p>
      </dgm:t>
    </dgm:pt>
    <dgm:pt modelId="{7A0A2891-6D32-4E05-8642-785E7F31E6A4}" type="parTrans" cxnId="{A91075E0-F898-4DCA-8821-1FF960EC8969}">
      <dgm:prSet/>
      <dgm:spPr/>
      <dgm:t>
        <a:bodyPr/>
        <a:lstStyle/>
        <a:p>
          <a:pPr rtl="1"/>
          <a:endParaRPr lang="he-IL"/>
        </a:p>
      </dgm:t>
    </dgm:pt>
    <dgm:pt modelId="{689B2616-BB5D-4D45-AE26-94147B6E99BB}" type="sibTrans" cxnId="{A91075E0-F898-4DCA-8821-1FF960EC8969}">
      <dgm:prSet/>
      <dgm:spPr/>
      <dgm:t>
        <a:bodyPr/>
        <a:lstStyle/>
        <a:p>
          <a:pPr rtl="1"/>
          <a:endParaRPr lang="he-IL"/>
        </a:p>
      </dgm:t>
    </dgm:pt>
    <dgm:pt modelId="{BC7A7329-2BAF-4ED5-BF00-45BF4AF65673}">
      <dgm:prSet phldrT="[Text]" custT="1"/>
      <dgm:spPr/>
      <dgm:t>
        <a:bodyPr/>
        <a:lstStyle/>
        <a:p>
          <a:pPr rtl="1"/>
          <a:r>
            <a:rPr lang="he-IL" sz="2000" b="1" dirty="0" smtClean="0"/>
            <a:t>משרד החוץ כנותן שירות למדינה ולאזרחיה בחו"ל</a:t>
          </a:r>
          <a:endParaRPr lang="he-IL" sz="2000" dirty="0"/>
        </a:p>
      </dgm:t>
    </dgm:pt>
    <dgm:pt modelId="{72E95B43-4234-4CDC-9BE4-79F474920B90}" type="parTrans" cxnId="{24F8A22F-13A2-4503-A3B3-828AF900D5F5}">
      <dgm:prSet/>
      <dgm:spPr/>
      <dgm:t>
        <a:bodyPr/>
        <a:lstStyle/>
        <a:p>
          <a:pPr rtl="1"/>
          <a:endParaRPr lang="he-IL"/>
        </a:p>
      </dgm:t>
    </dgm:pt>
    <dgm:pt modelId="{BB82C15E-06F6-4AE8-AD09-43FC5518E219}" type="sibTrans" cxnId="{24F8A22F-13A2-4503-A3B3-828AF900D5F5}">
      <dgm:prSet/>
      <dgm:spPr/>
      <dgm:t>
        <a:bodyPr/>
        <a:lstStyle/>
        <a:p>
          <a:pPr rtl="1"/>
          <a:endParaRPr lang="he-IL"/>
        </a:p>
      </dgm:t>
    </dgm:pt>
    <dgm:pt modelId="{4B7BB8BA-FACE-4320-BE15-9578394BAB63}" type="pres">
      <dgm:prSet presAssocID="{903E6B72-12F7-4278-9DCB-1CEE5E54EAF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1267453-C67A-4FCC-8C09-CBDE4C7073E0}" type="pres">
      <dgm:prSet presAssocID="{F48213A6-F541-427E-A519-0C983CDE2B14}" presName="boxAndChildren" presStyleCnt="0"/>
      <dgm:spPr/>
      <dgm:t>
        <a:bodyPr/>
        <a:lstStyle/>
        <a:p>
          <a:pPr rtl="1"/>
          <a:endParaRPr lang="he-IL"/>
        </a:p>
      </dgm:t>
    </dgm:pt>
    <dgm:pt modelId="{5C6238F4-5EF5-4276-BBAA-3FD93024461C}" type="pres">
      <dgm:prSet presAssocID="{F48213A6-F541-427E-A519-0C983CDE2B14}" presName="parentTextBox" presStyleLbl="node1" presStyleIdx="0" presStyleCnt="1"/>
      <dgm:spPr/>
      <dgm:t>
        <a:bodyPr/>
        <a:lstStyle/>
        <a:p>
          <a:pPr rtl="1"/>
          <a:endParaRPr lang="he-IL"/>
        </a:p>
      </dgm:t>
    </dgm:pt>
    <dgm:pt modelId="{AE9D8BB2-4368-4FAE-88DC-CCC7DC241A5C}" type="pres">
      <dgm:prSet presAssocID="{F48213A6-F541-427E-A519-0C983CDE2B14}" presName="entireBox" presStyleLbl="node1" presStyleIdx="0" presStyleCnt="1" custLinFactNeighborX="-3623"/>
      <dgm:spPr/>
      <dgm:t>
        <a:bodyPr/>
        <a:lstStyle/>
        <a:p>
          <a:pPr rtl="1"/>
          <a:endParaRPr lang="he-IL"/>
        </a:p>
      </dgm:t>
    </dgm:pt>
    <dgm:pt modelId="{5E8F8491-E5BF-4CC7-8FB3-9CA499E98087}" type="pres">
      <dgm:prSet presAssocID="{F48213A6-F541-427E-A519-0C983CDE2B14}" presName="descendantBox" presStyleCnt="0"/>
      <dgm:spPr/>
      <dgm:t>
        <a:bodyPr/>
        <a:lstStyle/>
        <a:p>
          <a:pPr rtl="1"/>
          <a:endParaRPr lang="he-IL"/>
        </a:p>
      </dgm:t>
    </dgm:pt>
    <dgm:pt modelId="{FFCC15ED-2324-4DEC-A93A-3B3D1D57F30D}" type="pres">
      <dgm:prSet presAssocID="{3DE40B04-346F-4DC9-9FB8-259B71AA1143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84138A7-967C-4F57-BC7F-0A684AAAA8AE}" type="pres">
      <dgm:prSet presAssocID="{2280C702-A2EF-46C1-B92E-C59BF945805E}" presName="childTextBox" presStyleLbl="fgAccFollow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0972F60-28BC-475E-9A4A-B19366757FF0}" type="pres">
      <dgm:prSet presAssocID="{96C3EDF9-5F2D-459F-8D91-2CA4A3460E22}" presName="childTextBox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82E12F7-0802-445E-90A6-5FEEA1849C40}" type="pres">
      <dgm:prSet presAssocID="{9DCF92E7-6FB7-4413-9524-33F4444176FE}" presName="childTextBox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F8F0B6A-02A2-409F-AFA9-3992DF2404FE}" type="pres">
      <dgm:prSet presAssocID="{2052FCAE-D83B-4541-BD91-C060E489001D}" presName="childTextBox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73694AA-6E7D-488A-9166-01994A8B1209}" type="pres">
      <dgm:prSet presAssocID="{BC7A7329-2BAF-4ED5-BF00-45BF4AF65673}" presName="childTextBox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1B4C53C-9284-4A6C-AF82-11F6B6C9E18C}" type="presOf" srcId="{2280C702-A2EF-46C1-B92E-C59BF945805E}" destId="{084138A7-967C-4F57-BC7F-0A684AAAA8AE}" srcOrd="0" destOrd="0" presId="urn:microsoft.com/office/officeart/2005/8/layout/process4"/>
    <dgm:cxn modelId="{4282EBE0-490B-4FDB-80B3-73508858ACFB}" srcId="{F48213A6-F541-427E-A519-0C983CDE2B14}" destId="{96C3EDF9-5F2D-459F-8D91-2CA4A3460E22}" srcOrd="2" destOrd="0" parTransId="{C90DE74F-893B-4517-AADF-1656CDFFBE5D}" sibTransId="{6BA38BCB-6AD5-4359-A501-292CAED620C9}"/>
    <dgm:cxn modelId="{14E2D040-C862-4607-8FF7-93A84C49AEE8}" type="presOf" srcId="{3DE40B04-346F-4DC9-9FB8-259B71AA1143}" destId="{FFCC15ED-2324-4DEC-A93A-3B3D1D57F30D}" srcOrd="0" destOrd="0" presId="urn:microsoft.com/office/officeart/2005/8/layout/process4"/>
    <dgm:cxn modelId="{D3C93385-C224-48FD-91FC-3EADCDA8192E}" type="presOf" srcId="{F48213A6-F541-427E-A519-0C983CDE2B14}" destId="{AE9D8BB2-4368-4FAE-88DC-CCC7DC241A5C}" srcOrd="1" destOrd="0" presId="urn:microsoft.com/office/officeart/2005/8/layout/process4"/>
    <dgm:cxn modelId="{428DA253-2BD6-4148-B269-491A5965B8B7}" srcId="{903E6B72-12F7-4278-9DCB-1CEE5E54EAF4}" destId="{F48213A6-F541-427E-A519-0C983CDE2B14}" srcOrd="0" destOrd="0" parTransId="{A488C074-1EF3-4CA6-8886-B2905BFA6D66}" sibTransId="{83FD50D7-75BE-4CAB-965F-B4050EA0BC4C}"/>
    <dgm:cxn modelId="{F4BB95E4-E1E0-4919-BFA0-34929851C5C0}" type="presOf" srcId="{2052FCAE-D83B-4541-BD91-C060E489001D}" destId="{4F8F0B6A-02A2-409F-AFA9-3992DF2404FE}" srcOrd="0" destOrd="0" presId="urn:microsoft.com/office/officeart/2005/8/layout/process4"/>
    <dgm:cxn modelId="{9676DAC2-8A15-4009-8EC6-E7292E5D96F5}" type="presOf" srcId="{F48213A6-F541-427E-A519-0C983CDE2B14}" destId="{5C6238F4-5EF5-4276-BBAA-3FD93024461C}" srcOrd="0" destOrd="0" presId="urn:microsoft.com/office/officeart/2005/8/layout/process4"/>
    <dgm:cxn modelId="{48B68BC0-33CE-4636-8D16-395FED18EC3B}" srcId="{F48213A6-F541-427E-A519-0C983CDE2B14}" destId="{3DE40B04-346F-4DC9-9FB8-259B71AA1143}" srcOrd="0" destOrd="0" parTransId="{7E0201D2-7F49-4808-96FE-618636DCA307}" sibTransId="{EC9D1D83-D24D-4F9A-A32F-B4D30F10E4FE}"/>
    <dgm:cxn modelId="{3AE2BCD9-A354-470F-BE05-2D47C364C02E}" type="presOf" srcId="{BC7A7329-2BAF-4ED5-BF00-45BF4AF65673}" destId="{473694AA-6E7D-488A-9166-01994A8B1209}" srcOrd="0" destOrd="0" presId="urn:microsoft.com/office/officeart/2005/8/layout/process4"/>
    <dgm:cxn modelId="{B22EA182-B6CB-46A9-9ABE-3E798A8B5212}" type="presOf" srcId="{9DCF92E7-6FB7-4413-9524-33F4444176FE}" destId="{F82E12F7-0802-445E-90A6-5FEEA1849C40}" srcOrd="0" destOrd="0" presId="urn:microsoft.com/office/officeart/2005/8/layout/process4"/>
    <dgm:cxn modelId="{EB719651-9E32-4839-AB06-44FF3FABFCFC}" srcId="{F48213A6-F541-427E-A519-0C983CDE2B14}" destId="{2280C702-A2EF-46C1-B92E-C59BF945805E}" srcOrd="1" destOrd="0" parTransId="{0EF331B2-B7CD-4024-A82D-1357B4545008}" sibTransId="{996C2D80-720D-4473-B207-67585F46F36B}"/>
    <dgm:cxn modelId="{DB1CDBAE-2F86-49FD-8D22-903090E8C34B}" type="presOf" srcId="{96C3EDF9-5F2D-459F-8D91-2CA4A3460E22}" destId="{C0972F60-28BC-475E-9A4A-B19366757FF0}" srcOrd="0" destOrd="0" presId="urn:microsoft.com/office/officeart/2005/8/layout/process4"/>
    <dgm:cxn modelId="{73DBC4FF-239A-4816-88C8-A2D778AFD55A}" type="presOf" srcId="{903E6B72-12F7-4278-9DCB-1CEE5E54EAF4}" destId="{4B7BB8BA-FACE-4320-BE15-9578394BAB63}" srcOrd="0" destOrd="0" presId="urn:microsoft.com/office/officeart/2005/8/layout/process4"/>
    <dgm:cxn modelId="{A91075E0-F898-4DCA-8821-1FF960EC8969}" srcId="{F48213A6-F541-427E-A519-0C983CDE2B14}" destId="{2052FCAE-D83B-4541-BD91-C060E489001D}" srcOrd="4" destOrd="0" parTransId="{7A0A2891-6D32-4E05-8642-785E7F31E6A4}" sibTransId="{689B2616-BB5D-4D45-AE26-94147B6E99BB}"/>
    <dgm:cxn modelId="{24F8A22F-13A2-4503-A3B3-828AF900D5F5}" srcId="{F48213A6-F541-427E-A519-0C983CDE2B14}" destId="{BC7A7329-2BAF-4ED5-BF00-45BF4AF65673}" srcOrd="5" destOrd="0" parTransId="{72E95B43-4234-4CDC-9BE4-79F474920B90}" sibTransId="{BB82C15E-06F6-4AE8-AD09-43FC5518E219}"/>
    <dgm:cxn modelId="{8B16E742-6088-4268-8FFD-22E075EF04FE}" srcId="{F48213A6-F541-427E-A519-0C983CDE2B14}" destId="{9DCF92E7-6FB7-4413-9524-33F4444176FE}" srcOrd="3" destOrd="0" parTransId="{FA7EDCDC-522A-4F4A-838E-42379BF27BB2}" sibTransId="{807D6A42-9E55-49BA-A4BA-00A3CE422288}"/>
    <dgm:cxn modelId="{9F5BD47B-D8DB-4685-98BB-B9E4057C20F1}" type="presParOf" srcId="{4B7BB8BA-FACE-4320-BE15-9578394BAB63}" destId="{41267453-C67A-4FCC-8C09-CBDE4C7073E0}" srcOrd="0" destOrd="0" presId="urn:microsoft.com/office/officeart/2005/8/layout/process4"/>
    <dgm:cxn modelId="{5E4421E8-DCEB-4CB4-97E6-18B718532BCB}" type="presParOf" srcId="{41267453-C67A-4FCC-8C09-CBDE4C7073E0}" destId="{5C6238F4-5EF5-4276-BBAA-3FD93024461C}" srcOrd="0" destOrd="0" presId="urn:microsoft.com/office/officeart/2005/8/layout/process4"/>
    <dgm:cxn modelId="{B5527D4D-DB6D-4B1A-A879-BEFBF068AF44}" type="presParOf" srcId="{41267453-C67A-4FCC-8C09-CBDE4C7073E0}" destId="{AE9D8BB2-4368-4FAE-88DC-CCC7DC241A5C}" srcOrd="1" destOrd="0" presId="urn:microsoft.com/office/officeart/2005/8/layout/process4"/>
    <dgm:cxn modelId="{50501662-E267-4EC2-8734-20EDEF9EBF6D}" type="presParOf" srcId="{41267453-C67A-4FCC-8C09-CBDE4C7073E0}" destId="{5E8F8491-E5BF-4CC7-8FB3-9CA499E98087}" srcOrd="2" destOrd="0" presId="urn:microsoft.com/office/officeart/2005/8/layout/process4"/>
    <dgm:cxn modelId="{86297D9F-1924-470C-BF36-7CD9D4C8236E}" type="presParOf" srcId="{5E8F8491-E5BF-4CC7-8FB3-9CA499E98087}" destId="{FFCC15ED-2324-4DEC-A93A-3B3D1D57F30D}" srcOrd="0" destOrd="0" presId="urn:microsoft.com/office/officeart/2005/8/layout/process4"/>
    <dgm:cxn modelId="{95C7F859-060C-49F6-AB18-FD84B561ABEF}" type="presParOf" srcId="{5E8F8491-E5BF-4CC7-8FB3-9CA499E98087}" destId="{084138A7-967C-4F57-BC7F-0A684AAAA8AE}" srcOrd="1" destOrd="0" presId="urn:microsoft.com/office/officeart/2005/8/layout/process4"/>
    <dgm:cxn modelId="{83499119-4EE0-4F60-884A-4573421BB093}" type="presParOf" srcId="{5E8F8491-E5BF-4CC7-8FB3-9CA499E98087}" destId="{C0972F60-28BC-475E-9A4A-B19366757FF0}" srcOrd="2" destOrd="0" presId="urn:microsoft.com/office/officeart/2005/8/layout/process4"/>
    <dgm:cxn modelId="{172C7F7D-4007-41F7-81DB-488A6C849663}" type="presParOf" srcId="{5E8F8491-E5BF-4CC7-8FB3-9CA499E98087}" destId="{F82E12F7-0802-445E-90A6-5FEEA1849C40}" srcOrd="3" destOrd="0" presId="urn:microsoft.com/office/officeart/2005/8/layout/process4"/>
    <dgm:cxn modelId="{6097C913-C60E-4FD3-ACFF-F8EAF8ADC350}" type="presParOf" srcId="{5E8F8491-E5BF-4CC7-8FB3-9CA499E98087}" destId="{4F8F0B6A-02A2-409F-AFA9-3992DF2404FE}" srcOrd="4" destOrd="0" presId="urn:microsoft.com/office/officeart/2005/8/layout/process4"/>
    <dgm:cxn modelId="{23D8CC7A-0F3E-4A38-804F-07F24CD3F873}" type="presParOf" srcId="{5E8F8491-E5BF-4CC7-8FB3-9CA499E98087}" destId="{473694AA-6E7D-488A-9166-01994A8B1209}" srcOrd="5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8C9670-7CEC-4BD2-A598-9D0164119C17}">
      <dsp:nvSpPr>
        <dsp:cNvPr id="0" name=""/>
        <dsp:cNvSpPr/>
      </dsp:nvSpPr>
      <dsp:spPr>
        <a:xfrm rot="16200000">
          <a:off x="-2124539" y="2857462"/>
          <a:ext cx="4752770" cy="392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133" bIns="0" numCol="1" spcCol="1270" anchor="t" anchorCtr="0">
          <a:noAutofit/>
        </a:bodyPr>
        <a:lstStyle/>
        <a:p>
          <a:pPr lvl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kern="1200" dirty="0" smtClean="0"/>
            <a:t>מנהל</a:t>
          </a:r>
          <a:endParaRPr lang="he-IL" sz="2900" kern="1200" dirty="0"/>
        </a:p>
      </dsp:txBody>
      <dsp:txXfrm>
        <a:off x="-2124539" y="2857462"/>
        <a:ext cx="4752770" cy="392465"/>
      </dsp:txXfrm>
    </dsp:sp>
    <dsp:sp modelId="{F154AB5E-9CE2-4B61-A9A5-C43A6C6A7F72}">
      <dsp:nvSpPr>
        <dsp:cNvPr id="0" name=""/>
        <dsp:cNvSpPr/>
      </dsp:nvSpPr>
      <dsp:spPr>
        <a:xfrm>
          <a:off x="328145" y="173349"/>
          <a:ext cx="2194762" cy="57606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346133" rIns="163576" bIns="163576" numCol="1" spcCol="1270" anchor="t" anchorCtr="0">
          <a:noAutofit/>
        </a:bodyPr>
        <a:lstStyle/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300" kern="1200" dirty="0" smtClean="0"/>
            <a:t>משאבי אנוש</a:t>
          </a:r>
          <a:endParaRPr lang="he-IL" sz="2300" kern="1200" dirty="0"/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300" kern="1200" dirty="0" smtClean="0"/>
            <a:t>כספים</a:t>
          </a:r>
          <a:endParaRPr lang="he-IL" sz="2300" kern="1200" dirty="0"/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300" kern="1200" dirty="0" smtClean="0"/>
            <a:t>קונסולרית</a:t>
          </a:r>
          <a:endParaRPr lang="he-IL" sz="2300" kern="1200" dirty="0"/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300" kern="1200" dirty="0" smtClean="0"/>
            <a:t>תקשוב</a:t>
          </a:r>
          <a:endParaRPr lang="he-IL" sz="2300" kern="1200" dirty="0"/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300" kern="1200" dirty="0" smtClean="0"/>
            <a:t>תקציבים</a:t>
          </a:r>
          <a:endParaRPr lang="he-IL" sz="2300" kern="1200" dirty="0"/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300" kern="1200" dirty="0" smtClean="0"/>
            <a:t>משאבים חומריים</a:t>
          </a:r>
          <a:endParaRPr lang="he-IL" sz="2300" kern="1200" dirty="0"/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300" kern="1200" dirty="0" smtClean="0"/>
            <a:t>משק</a:t>
          </a:r>
          <a:endParaRPr lang="he-IL" sz="2300" kern="1200" dirty="0"/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300" kern="1200" dirty="0" smtClean="0"/>
            <a:t>קב"ט</a:t>
          </a:r>
          <a:endParaRPr lang="he-IL" sz="2300" kern="1200" dirty="0"/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300" kern="1200" dirty="0" smtClean="0"/>
            <a:t>דואר דיפלומטי</a:t>
          </a:r>
          <a:endParaRPr lang="he-IL" sz="2300" kern="1200" dirty="0"/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300" kern="1200" dirty="0" smtClean="0"/>
            <a:t>רווחה</a:t>
          </a:r>
          <a:endParaRPr lang="he-IL" sz="2300" kern="1200" dirty="0"/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300" kern="1200" dirty="0" smtClean="0"/>
            <a:t>בטחון</a:t>
          </a:r>
          <a:endParaRPr lang="he-IL" sz="2300" kern="1200" dirty="0"/>
        </a:p>
        <a:p>
          <a:pPr marL="228600" lvl="1" indent="-228600" algn="r" defTabSz="10223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300" kern="1200" dirty="0" smtClean="0"/>
            <a:t>קציני מנהלה אזוריים</a:t>
          </a:r>
          <a:endParaRPr lang="he-IL" sz="2300" kern="1200" dirty="0"/>
        </a:p>
      </dsp:txBody>
      <dsp:txXfrm>
        <a:off x="328145" y="173349"/>
        <a:ext cx="2194762" cy="5760691"/>
      </dsp:txXfrm>
    </dsp:sp>
    <dsp:sp modelId="{1222BADB-7D7F-4F5E-ADD3-A5061A435EE7}">
      <dsp:nvSpPr>
        <dsp:cNvPr id="0" name=""/>
        <dsp:cNvSpPr/>
      </dsp:nvSpPr>
      <dsp:spPr>
        <a:xfrm>
          <a:off x="55612" y="159255"/>
          <a:ext cx="784931" cy="784931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FB029E-1A1D-4CDA-AC01-E3DDD1830220}">
      <dsp:nvSpPr>
        <dsp:cNvPr id="0" name=""/>
        <dsp:cNvSpPr/>
      </dsp:nvSpPr>
      <dsp:spPr>
        <a:xfrm rot="16200000">
          <a:off x="833000" y="2857462"/>
          <a:ext cx="4752770" cy="392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133" bIns="0" numCol="1" spcCol="1270" anchor="t" anchorCtr="0">
          <a:noAutofit/>
        </a:bodyPr>
        <a:lstStyle/>
        <a:p>
          <a:pPr lvl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kern="1200" dirty="0" smtClean="0"/>
            <a:t>אגפים תפקודיים</a:t>
          </a:r>
          <a:endParaRPr lang="he-IL" sz="2900" kern="1200" dirty="0"/>
        </a:p>
      </dsp:txBody>
      <dsp:txXfrm>
        <a:off x="833000" y="2857462"/>
        <a:ext cx="4752770" cy="392465"/>
      </dsp:txXfrm>
    </dsp:sp>
    <dsp:sp modelId="{6782E74D-BBF7-4C4F-8FC9-3E7017CE1FA3}">
      <dsp:nvSpPr>
        <dsp:cNvPr id="0" name=""/>
        <dsp:cNvSpPr/>
      </dsp:nvSpPr>
      <dsp:spPr>
        <a:xfrm>
          <a:off x="3306427" y="194072"/>
          <a:ext cx="2153279" cy="5719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346133" rIns="199136" bIns="199136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/>
            <a:t>יועמ"ש</a:t>
          </a:r>
          <a:endParaRPr lang="he-IL" sz="2800" kern="1200" dirty="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/>
            <a:t>אסטרטגית</a:t>
          </a:r>
          <a:endParaRPr lang="he-IL" sz="2800" kern="1200" dirty="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/>
            <a:t>תקשורת והסברה</a:t>
          </a:r>
          <a:endParaRPr lang="he-IL" sz="2800" kern="1200" dirty="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/>
            <a:t>ארגונים בינלאומיים</a:t>
          </a:r>
          <a:endParaRPr lang="he-IL" sz="2800" kern="1200" dirty="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/>
            <a:t>כלכלה</a:t>
          </a:r>
          <a:endParaRPr lang="he-IL" sz="2800" kern="1200" dirty="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/>
            <a:t>מש"ב</a:t>
          </a:r>
          <a:endParaRPr lang="he-IL" sz="2800" kern="1200" dirty="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/>
            <a:t>קשרי תרבות ומדע</a:t>
          </a:r>
          <a:endParaRPr lang="he-IL" sz="2800" kern="1200" dirty="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/>
            <a:t>ממ"ד</a:t>
          </a:r>
          <a:endParaRPr lang="he-IL" sz="2800" kern="1200" dirty="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/>
            <a:t>תכנון מדיני</a:t>
          </a:r>
          <a:endParaRPr lang="he-IL" sz="2800" kern="1200" dirty="0"/>
        </a:p>
      </dsp:txBody>
      <dsp:txXfrm>
        <a:off x="3306427" y="194072"/>
        <a:ext cx="2153279" cy="5719246"/>
      </dsp:txXfrm>
    </dsp:sp>
    <dsp:sp modelId="{5025136C-CC3B-4683-8103-1477BA27F4FB}">
      <dsp:nvSpPr>
        <dsp:cNvPr id="0" name=""/>
        <dsp:cNvSpPr/>
      </dsp:nvSpPr>
      <dsp:spPr>
        <a:xfrm>
          <a:off x="3013153" y="159255"/>
          <a:ext cx="784931" cy="784931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F5606C-B9CD-4149-8495-9E2CB3F6BD67}">
      <dsp:nvSpPr>
        <dsp:cNvPr id="0" name=""/>
        <dsp:cNvSpPr/>
      </dsp:nvSpPr>
      <dsp:spPr>
        <a:xfrm rot="16200000">
          <a:off x="3769800" y="2857462"/>
          <a:ext cx="4752770" cy="3924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6133" bIns="0" numCol="1" spcCol="1270" anchor="t" anchorCtr="0">
          <a:noAutofit/>
        </a:bodyPr>
        <a:lstStyle/>
        <a:p>
          <a:pPr lvl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900" kern="1200" dirty="0" smtClean="0"/>
            <a:t>אגפים מרחביים</a:t>
          </a:r>
          <a:endParaRPr lang="he-IL" sz="2900" kern="1200" dirty="0"/>
        </a:p>
      </dsp:txBody>
      <dsp:txXfrm>
        <a:off x="3769800" y="2857462"/>
        <a:ext cx="4752770" cy="392465"/>
      </dsp:txXfrm>
    </dsp:sp>
    <dsp:sp modelId="{55F28556-C946-4946-A93E-97AB61DD4FF9}">
      <dsp:nvSpPr>
        <dsp:cNvPr id="0" name=""/>
        <dsp:cNvSpPr/>
      </dsp:nvSpPr>
      <dsp:spPr>
        <a:xfrm>
          <a:off x="6342418" y="194072"/>
          <a:ext cx="1954896" cy="571924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346133" rIns="199136" bIns="199136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/>
            <a:t>צפון אמריקה</a:t>
          </a:r>
          <a:endParaRPr lang="he-IL" sz="2800" kern="1200" dirty="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/>
            <a:t>אירופה</a:t>
          </a:r>
          <a:endParaRPr lang="he-IL" sz="2800" kern="1200" dirty="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/>
            <a:t>אירו-אסיה</a:t>
          </a:r>
          <a:endParaRPr lang="he-IL" sz="2800" kern="1200" dirty="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/>
            <a:t>אסיה </a:t>
          </a:r>
          <a:r>
            <a:rPr lang="he-IL" sz="2800" kern="1200" dirty="0" err="1" smtClean="0"/>
            <a:t>ופאסיפיק</a:t>
          </a:r>
          <a:endParaRPr lang="he-IL" sz="2800" kern="1200" dirty="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/>
            <a:t>אמריקה הלטינית</a:t>
          </a:r>
          <a:endParaRPr lang="he-IL" sz="2800" kern="1200" dirty="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/>
            <a:t>אפריקה</a:t>
          </a:r>
          <a:endParaRPr lang="he-IL" sz="2800" kern="1200" dirty="0"/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800" kern="1200" dirty="0" smtClean="0"/>
            <a:t>מזרח תיכון</a:t>
          </a:r>
          <a:endParaRPr lang="he-IL" sz="2800" kern="1200" dirty="0"/>
        </a:p>
      </dsp:txBody>
      <dsp:txXfrm>
        <a:off x="6342418" y="194072"/>
        <a:ext cx="1954896" cy="5719246"/>
      </dsp:txXfrm>
    </dsp:sp>
    <dsp:sp modelId="{9F656887-4EF3-4DF5-99EB-F34086D41F2B}">
      <dsp:nvSpPr>
        <dsp:cNvPr id="0" name=""/>
        <dsp:cNvSpPr/>
      </dsp:nvSpPr>
      <dsp:spPr>
        <a:xfrm>
          <a:off x="5949952" y="159255"/>
          <a:ext cx="784931" cy="784931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8D4C8-CD00-447A-8CF6-39CF94745B44}">
      <dsp:nvSpPr>
        <dsp:cNvPr id="0" name=""/>
        <dsp:cNvSpPr/>
      </dsp:nvSpPr>
      <dsp:spPr>
        <a:xfrm>
          <a:off x="346049" y="723169"/>
          <a:ext cx="4104631" cy="4104631"/>
        </a:xfrm>
        <a:prstGeom prst="blockArc">
          <a:avLst>
            <a:gd name="adj1" fmla="val 9000000"/>
            <a:gd name="adj2" fmla="val 162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4432A6-9842-4B17-9733-EEABB7430A1C}">
      <dsp:nvSpPr>
        <dsp:cNvPr id="0" name=""/>
        <dsp:cNvSpPr/>
      </dsp:nvSpPr>
      <dsp:spPr>
        <a:xfrm>
          <a:off x="346049" y="723169"/>
          <a:ext cx="4104631" cy="4104631"/>
        </a:xfrm>
        <a:prstGeom prst="blockArc">
          <a:avLst>
            <a:gd name="adj1" fmla="val 1800000"/>
            <a:gd name="adj2" fmla="val 90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6E09219-4B60-4218-9DB8-894412FF4721}">
      <dsp:nvSpPr>
        <dsp:cNvPr id="0" name=""/>
        <dsp:cNvSpPr/>
      </dsp:nvSpPr>
      <dsp:spPr>
        <a:xfrm>
          <a:off x="346049" y="723169"/>
          <a:ext cx="4104631" cy="4104631"/>
        </a:xfrm>
        <a:prstGeom prst="blockArc">
          <a:avLst>
            <a:gd name="adj1" fmla="val 16200000"/>
            <a:gd name="adj2" fmla="val 1800000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0C7C354-EF58-49B7-91FB-11E776F731A9}">
      <dsp:nvSpPr>
        <dsp:cNvPr id="0" name=""/>
        <dsp:cNvSpPr/>
      </dsp:nvSpPr>
      <dsp:spPr>
        <a:xfrm>
          <a:off x="1454477" y="1831597"/>
          <a:ext cx="1887775" cy="188777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400" kern="1200" dirty="0" smtClean="0"/>
            <a:t>103 נציגויות</a:t>
          </a:r>
          <a:endParaRPr lang="he-IL" sz="3400" kern="1200" dirty="0"/>
        </a:p>
      </dsp:txBody>
      <dsp:txXfrm>
        <a:off x="1730935" y="2108055"/>
        <a:ext cx="1334859" cy="1334859"/>
      </dsp:txXfrm>
    </dsp:sp>
    <dsp:sp modelId="{08E71135-A864-49EA-AEBB-9641B19622FF}">
      <dsp:nvSpPr>
        <dsp:cNvPr id="0" name=""/>
        <dsp:cNvSpPr/>
      </dsp:nvSpPr>
      <dsp:spPr>
        <a:xfrm>
          <a:off x="1737643" y="110019"/>
          <a:ext cx="1321442" cy="1321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b="1" kern="1200" dirty="0" smtClean="0"/>
            <a:t>78 שגרירויות</a:t>
          </a:r>
          <a:endParaRPr lang="he-IL" sz="1700" b="1" kern="1200" dirty="0"/>
        </a:p>
      </dsp:txBody>
      <dsp:txXfrm>
        <a:off x="1931164" y="303540"/>
        <a:ext cx="934400" cy="934400"/>
      </dsp:txXfrm>
    </dsp:sp>
    <dsp:sp modelId="{62C44886-AEEA-4201-9240-151510B5B69E}">
      <dsp:nvSpPr>
        <dsp:cNvPr id="0" name=""/>
        <dsp:cNvSpPr/>
      </dsp:nvSpPr>
      <dsp:spPr>
        <a:xfrm>
          <a:off x="3473802" y="3117135"/>
          <a:ext cx="1321442" cy="1321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b="1" kern="1200" dirty="0" smtClean="0"/>
            <a:t>20 קונסוליות</a:t>
          </a:r>
          <a:endParaRPr lang="he-IL" sz="1700" b="1" kern="1200" dirty="0"/>
        </a:p>
      </dsp:txBody>
      <dsp:txXfrm>
        <a:off x="3667323" y="3310656"/>
        <a:ext cx="934400" cy="934400"/>
      </dsp:txXfrm>
    </dsp:sp>
    <dsp:sp modelId="{D55F4BF1-2448-4389-83C3-C96166A43442}">
      <dsp:nvSpPr>
        <dsp:cNvPr id="0" name=""/>
        <dsp:cNvSpPr/>
      </dsp:nvSpPr>
      <dsp:spPr>
        <a:xfrm>
          <a:off x="1484" y="3117135"/>
          <a:ext cx="1321442" cy="13214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700" b="1" kern="1200" dirty="0" smtClean="0"/>
            <a:t>5 משלחות</a:t>
          </a:r>
          <a:endParaRPr lang="he-IL" sz="1700" b="1" kern="1200" dirty="0"/>
        </a:p>
      </dsp:txBody>
      <dsp:txXfrm>
        <a:off x="195005" y="3310656"/>
        <a:ext cx="934400" cy="934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D8BB2-4368-4FAE-88DC-CCC7DC241A5C}">
      <dsp:nvSpPr>
        <dsp:cNvPr id="0" name=""/>
        <dsp:cNvSpPr/>
      </dsp:nvSpPr>
      <dsp:spPr>
        <a:xfrm>
          <a:off x="0" y="0"/>
          <a:ext cx="9937104" cy="6120680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kern="1200" dirty="0" smtClean="0"/>
            <a:t>יעוד משרד החוץ: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kern="1200" dirty="0" smtClean="0"/>
            <a:t>גורם מרכזי בעיצוב מדיניות החוץ 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kern="1200" dirty="0" smtClean="0"/>
            <a:t>של מדינת ישראל</a:t>
          </a:r>
        </a:p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3200" b="1" kern="1200" dirty="0" smtClean="0"/>
            <a:t>ומוביל את יישומה בחו"ל</a:t>
          </a:r>
          <a:endParaRPr lang="he-IL" sz="3200" kern="1200" dirty="0"/>
        </a:p>
      </dsp:txBody>
      <dsp:txXfrm>
        <a:off x="0" y="0"/>
        <a:ext cx="9937104" cy="3305167"/>
      </dsp:txXfrm>
    </dsp:sp>
    <dsp:sp modelId="{FFCC15ED-2324-4DEC-A93A-3B3D1D57F30D}">
      <dsp:nvSpPr>
        <dsp:cNvPr id="0" name=""/>
        <dsp:cNvSpPr/>
      </dsp:nvSpPr>
      <dsp:spPr>
        <a:xfrm>
          <a:off x="4852" y="3182753"/>
          <a:ext cx="1654566" cy="2815512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smtClean="0"/>
            <a:t>גורם מרכזי בעיצוב מדיניות החוץ בשגרה ובחירום</a:t>
          </a:r>
          <a:endParaRPr lang="he-IL" sz="2000" kern="1200" dirty="0"/>
        </a:p>
      </dsp:txBody>
      <dsp:txXfrm>
        <a:off x="4852" y="3182753"/>
        <a:ext cx="1654566" cy="2815512"/>
      </dsp:txXfrm>
    </dsp:sp>
    <dsp:sp modelId="{084138A7-967C-4F57-BC7F-0A684AAAA8AE}">
      <dsp:nvSpPr>
        <dsp:cNvPr id="0" name=""/>
        <dsp:cNvSpPr/>
      </dsp:nvSpPr>
      <dsp:spPr>
        <a:xfrm>
          <a:off x="1659418" y="3182753"/>
          <a:ext cx="1654566" cy="2815512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smtClean="0"/>
            <a:t>מוביל ומתאם את יישומה של מדיניות החוץ</a:t>
          </a:r>
          <a:endParaRPr lang="he-IL" sz="2000" kern="1200" dirty="0"/>
        </a:p>
      </dsp:txBody>
      <dsp:txXfrm>
        <a:off x="1659418" y="3182753"/>
        <a:ext cx="1654566" cy="2815512"/>
      </dsp:txXfrm>
    </dsp:sp>
    <dsp:sp modelId="{C0972F60-28BC-475E-9A4A-B19366757FF0}">
      <dsp:nvSpPr>
        <dsp:cNvPr id="0" name=""/>
        <dsp:cNvSpPr/>
      </dsp:nvSpPr>
      <dsp:spPr>
        <a:xfrm>
          <a:off x="3313985" y="3182753"/>
          <a:ext cx="1654566" cy="2815512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משרד החוץ כמקדם ומבסס </a:t>
          </a:r>
          <a:r>
            <a:rPr lang="he-IL" sz="2000" b="1" kern="1200" dirty="0" err="1" smtClean="0"/>
            <a:t>הלגיטמציה</a:t>
          </a:r>
          <a:r>
            <a:rPr lang="he-IL" sz="2000" b="1" kern="1200" dirty="0" smtClean="0"/>
            <a:t> הבינ"ל</a:t>
          </a:r>
          <a:endParaRPr lang="he-IL" sz="2000" kern="1200" dirty="0"/>
        </a:p>
      </dsp:txBody>
      <dsp:txXfrm>
        <a:off x="3313985" y="3182753"/>
        <a:ext cx="1654566" cy="2815512"/>
      </dsp:txXfrm>
    </dsp:sp>
    <dsp:sp modelId="{F82E12F7-0802-445E-90A6-5FEEA1849C40}">
      <dsp:nvSpPr>
        <dsp:cNvPr id="0" name=""/>
        <dsp:cNvSpPr/>
      </dsp:nvSpPr>
      <dsp:spPr>
        <a:xfrm>
          <a:off x="4968552" y="3182753"/>
          <a:ext cx="1654566" cy="2815512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smtClean="0"/>
            <a:t>חיזוק הקשר עם הקהילות היהודיות בתפוצות</a:t>
          </a:r>
          <a:endParaRPr lang="he-IL" sz="2000" kern="1200" dirty="0"/>
        </a:p>
      </dsp:txBody>
      <dsp:txXfrm>
        <a:off x="4968552" y="3182753"/>
        <a:ext cx="1654566" cy="2815512"/>
      </dsp:txXfrm>
    </dsp:sp>
    <dsp:sp modelId="{4F8F0B6A-02A2-409F-AFA9-3992DF2404FE}">
      <dsp:nvSpPr>
        <dsp:cNvPr id="0" name=""/>
        <dsp:cNvSpPr/>
      </dsp:nvSpPr>
      <dsp:spPr>
        <a:xfrm>
          <a:off x="6623118" y="3182753"/>
          <a:ext cx="1654566" cy="2815512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smtClean="0"/>
            <a:t>משרד החוץ כמשרד לדיפלומטיה ציבורית</a:t>
          </a:r>
          <a:endParaRPr lang="he-IL" sz="2000" kern="1200" dirty="0"/>
        </a:p>
      </dsp:txBody>
      <dsp:txXfrm>
        <a:off x="6623118" y="3182753"/>
        <a:ext cx="1654566" cy="2815512"/>
      </dsp:txXfrm>
    </dsp:sp>
    <dsp:sp modelId="{473694AA-6E7D-488A-9166-01994A8B1209}">
      <dsp:nvSpPr>
        <dsp:cNvPr id="0" name=""/>
        <dsp:cNvSpPr/>
      </dsp:nvSpPr>
      <dsp:spPr>
        <a:xfrm>
          <a:off x="8277685" y="3182753"/>
          <a:ext cx="1654566" cy="2815512"/>
        </a:xfrm>
        <a:prstGeom prst="rect">
          <a:avLst/>
        </a:prstGeom>
        <a:solidFill>
          <a:schemeClr val="accent2">
            <a:alpha val="90000"/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57150" extrusionH="63500" contourW="12700" prstMaterial="matte">
          <a:contourClr>
            <a:schemeClr val="dk1">
              <a:tint val="2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25400" rIns="14224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משרד החוץ כנותן שירות למדינה ולאזרחיה בחו"ל</a:t>
          </a:r>
          <a:endParaRPr lang="he-IL" sz="2000" kern="1200" dirty="0"/>
        </a:p>
      </dsp:txBody>
      <dsp:txXfrm>
        <a:off x="8277685" y="3182753"/>
        <a:ext cx="1654566" cy="28155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1B4911D-6295-4C0B-BEAE-32E5E48E9547}" type="datetimeFigureOut">
              <a:rPr lang="he-IL" smtClean="0"/>
              <a:t>כ"ח/אב/תשע"ד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5CB78AD-D5B2-4546-929F-541D29E7C8D2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6738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>
          <a:xfrm>
            <a:off x="1141413" y="685800"/>
            <a:ext cx="4575175" cy="3430588"/>
          </a:xfrm>
        </p:spPr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0F7B15-D42F-4CBD-AC3A-67D14B63C105}" type="slidenum">
              <a:rPr lang="he-IL" smtClean="0">
                <a:solidFill>
                  <a:prstClr val="black"/>
                </a:solidFill>
              </a:rPr>
              <a:pPr/>
              <a:t>2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עליונה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he-IL" smtClean="0">
                <a:solidFill>
                  <a:prstClr val="black"/>
                </a:solidFill>
              </a:rPr>
              <a:t>משנה למנכ"ל מדיני</a:t>
            </a:r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54614C-E9C3-4A97-92F7-242FE465E3F8}" type="slidenum">
              <a:rPr lang="he-IL" smtClean="0">
                <a:solidFill>
                  <a:prstClr val="black"/>
                </a:solidFill>
              </a:rPr>
              <a:pPr/>
              <a:t>7</a:t>
            </a:fld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45720" lvl="0" indent="0" algn="r" rtl="1">
              <a:lnSpc>
                <a:spcPct val="130000"/>
              </a:lnSpc>
              <a:spcBef>
                <a:spcPts val="1200"/>
              </a:spcBef>
              <a:buClr>
                <a:srgbClr val="0BD0D9"/>
              </a:buClr>
              <a:buSzPct val="95000"/>
              <a:buNone/>
            </a:pPr>
            <a:r>
              <a:rPr lang="he-IL" sz="2600" b="1" dirty="0" smtClean="0">
                <a:latin typeface="Arial" pitchFamily="34" charset="0"/>
                <a:cs typeface="Arial" pitchFamily="34" charset="0"/>
              </a:rPr>
              <a:t>גורם מרכזי בעיצוב מדיניות החוץ בשגרה ובחירום:</a:t>
            </a:r>
          </a:p>
          <a:p>
            <a:pPr marL="971550" lvl="1" indent="-514350" algn="r" rtl="1">
              <a:lnSpc>
                <a:spcPct val="130000"/>
              </a:lnSpc>
              <a:spcBef>
                <a:spcPts val="1200"/>
              </a:spcBef>
              <a:buClr>
                <a:srgbClr val="0F6FC6"/>
              </a:buClr>
              <a:buSzPct val="85000"/>
              <a:buFontTx/>
              <a:buAutoNum type="arabicPeriod"/>
            </a:pPr>
            <a:r>
              <a:rPr lang="he-IL" sz="2200" dirty="0" smtClean="0">
                <a:latin typeface="Arial" pitchFamily="34" charset="0"/>
                <a:cs typeface="Arial" pitchFamily="34" charset="0"/>
              </a:rPr>
              <a:t>אחראי על </a:t>
            </a:r>
            <a:r>
              <a:rPr lang="he-IL" sz="2200" dirty="0" err="1" smtClean="0">
                <a:latin typeface="Arial" pitchFamily="34" charset="0"/>
                <a:cs typeface="Arial" pitchFamily="34" charset="0"/>
              </a:rPr>
              <a:t>המימד</a:t>
            </a:r>
            <a:r>
              <a:rPr lang="he-IL" sz="2200" dirty="0" smtClean="0">
                <a:latin typeface="Arial" pitchFamily="34" charset="0"/>
                <a:cs typeface="Arial" pitchFamily="34" charset="0"/>
              </a:rPr>
              <a:t> המדיני של הביטחון הלאומי על כל מרכיביו</a:t>
            </a:r>
          </a:p>
          <a:p>
            <a:pPr marL="971550" lvl="1" indent="-514350" algn="r" rtl="1">
              <a:lnSpc>
                <a:spcPct val="130000"/>
              </a:lnSpc>
              <a:spcBef>
                <a:spcPts val="1200"/>
              </a:spcBef>
              <a:buClr>
                <a:srgbClr val="0F6FC6"/>
              </a:buClr>
              <a:buSzPct val="85000"/>
              <a:buFontTx/>
              <a:buAutoNum type="arabicPeriod"/>
            </a:pPr>
            <a:r>
              <a:rPr lang="he-IL" sz="2200" dirty="0" smtClean="0">
                <a:latin typeface="Arial" pitchFamily="34" charset="0"/>
                <a:cs typeface="Arial" pitchFamily="34" charset="0"/>
              </a:rPr>
              <a:t>מוביל המערכה המדינית (בדרג המקצועי) במצבי משבר מתמשכים או במצבי מלחמה</a:t>
            </a:r>
          </a:p>
          <a:p>
            <a:pPr marL="971550" lvl="1" indent="-514350" algn="r" rtl="1">
              <a:lnSpc>
                <a:spcPct val="130000"/>
              </a:lnSpc>
              <a:spcBef>
                <a:spcPts val="1200"/>
              </a:spcBef>
              <a:buClr>
                <a:srgbClr val="0F6FC6"/>
              </a:buClr>
              <a:buSzPct val="85000"/>
              <a:buFontTx/>
              <a:buAutoNum type="arabicPeriod"/>
            </a:pPr>
            <a:r>
              <a:rPr lang="he-IL" sz="2200" dirty="0" smtClean="0">
                <a:latin typeface="Arial" pitchFamily="34" charset="0"/>
                <a:cs typeface="Arial" pitchFamily="34" charset="0"/>
              </a:rPr>
              <a:t>ממוקד בנושאי הליבה, התהליך המדיני, הסיכול המדיני, בנייה והעמקת היחסים האסטרטגיים</a:t>
            </a:r>
          </a:p>
          <a:p>
            <a:pPr marL="971550" lvl="1" indent="-514350" algn="r" rtl="1">
              <a:lnSpc>
                <a:spcPct val="130000"/>
              </a:lnSpc>
              <a:spcBef>
                <a:spcPts val="1200"/>
              </a:spcBef>
              <a:buClr>
                <a:srgbClr val="0F6FC6"/>
              </a:buClr>
              <a:buSzPct val="85000"/>
              <a:buFontTx/>
              <a:buAutoNum type="arabicPeriod"/>
            </a:pPr>
            <a:r>
              <a:rPr lang="he-IL" sz="2200" dirty="0" smtClean="0">
                <a:latin typeface="Arial" pitchFamily="34" charset="0"/>
                <a:cs typeface="Arial" pitchFamily="34" charset="0"/>
              </a:rPr>
              <a:t>בעל עמדות מקצועיות א-פוליטיות ומהווה מומחה ופרשן של הזירה הבינלאומית</a:t>
            </a:r>
          </a:p>
          <a:p>
            <a:pPr marL="0" marR="45720" lvl="0" indent="0" algn="r" rtl="1">
              <a:lnSpc>
                <a:spcPct val="130000"/>
              </a:lnSpc>
              <a:spcBef>
                <a:spcPts val="1200"/>
              </a:spcBef>
              <a:buClr>
                <a:srgbClr val="0BD0D9"/>
              </a:buClr>
              <a:buSzPct val="95000"/>
              <a:buNone/>
            </a:pPr>
            <a:r>
              <a:rPr lang="he-IL" sz="2600" b="1" dirty="0" smtClean="0">
                <a:latin typeface="Arial" pitchFamily="34" charset="0"/>
                <a:cs typeface="Arial" pitchFamily="34" charset="0"/>
              </a:rPr>
              <a:t>מוביל ומתאם את יישומה של מדיניות החוץ</a:t>
            </a:r>
          </a:p>
          <a:p>
            <a:pPr marL="971550" lvl="1" indent="-514350" algn="r" rtl="1">
              <a:lnSpc>
                <a:spcPct val="130000"/>
              </a:lnSpc>
              <a:spcBef>
                <a:spcPts val="1200"/>
              </a:spcBef>
              <a:buClr>
                <a:srgbClr val="0F6FC6"/>
              </a:buClr>
              <a:buSzPct val="85000"/>
              <a:buFontTx/>
              <a:buAutoNum type="arabicPeriod"/>
            </a:pPr>
            <a:r>
              <a:rPr lang="he-IL" sz="2200" dirty="0" smtClean="0">
                <a:latin typeface="Arial" pitchFamily="34" charset="0"/>
                <a:cs typeface="Arial" pitchFamily="34" charset="0"/>
              </a:rPr>
              <a:t>מבצע המשימות הדיפלומטיות בחו"ל לכל רוחב הספקטרום (גיאוגרפי ונושאי)</a:t>
            </a:r>
          </a:p>
          <a:p>
            <a:pPr marL="971550" lvl="1" indent="-514350" algn="r" rtl="1">
              <a:lnSpc>
                <a:spcPct val="130000"/>
              </a:lnSpc>
              <a:spcBef>
                <a:spcPts val="1200"/>
              </a:spcBef>
              <a:buClr>
                <a:srgbClr val="0F6FC6"/>
              </a:buClr>
              <a:buSzPct val="85000"/>
              <a:buFontTx/>
              <a:buAutoNum type="arabicPeriod"/>
            </a:pPr>
            <a:r>
              <a:rPr lang="he-IL" sz="2200" dirty="0" smtClean="0">
                <a:latin typeface="Arial" pitchFamily="34" charset="0"/>
                <a:cs typeface="Arial" pitchFamily="34" charset="0"/>
              </a:rPr>
              <a:t>גוף יוזם: מדינית, הסברתית, כלכלית, מדעית ובנושאים רלוונטיים אחרים</a:t>
            </a:r>
          </a:p>
          <a:p>
            <a:pPr marL="971550" lvl="1" indent="-514350" algn="r" rtl="1">
              <a:lnSpc>
                <a:spcPct val="130000"/>
              </a:lnSpc>
              <a:spcBef>
                <a:spcPts val="1200"/>
              </a:spcBef>
              <a:buClr>
                <a:srgbClr val="0F6FC6"/>
              </a:buClr>
              <a:buSzPct val="85000"/>
              <a:buFontTx/>
              <a:buAutoNum type="arabicPeriod"/>
            </a:pPr>
            <a:r>
              <a:rPr lang="he-IL" sz="2200" dirty="0" smtClean="0">
                <a:latin typeface="Arial" pitchFamily="34" charset="0"/>
                <a:cs typeface="Arial" pitchFamily="34" charset="0"/>
              </a:rPr>
              <a:t>מאתר הזדמנויות חדשות, מוביל חשיבה אסטרטגית ומחולל תהליכים</a:t>
            </a:r>
          </a:p>
          <a:p>
            <a:pPr marL="971550" lvl="1" indent="-514350" algn="r" rtl="1">
              <a:lnSpc>
                <a:spcPct val="130000"/>
              </a:lnSpc>
              <a:spcBef>
                <a:spcPts val="1200"/>
              </a:spcBef>
              <a:buClr>
                <a:srgbClr val="0F6FC6"/>
              </a:buClr>
              <a:buSzPct val="85000"/>
              <a:buFontTx/>
              <a:buAutoNum type="arabicPeriod"/>
            </a:pPr>
            <a:r>
              <a:rPr lang="he-IL" sz="2200" dirty="0" smtClean="0">
                <a:latin typeface="Arial" pitchFamily="34" charset="0"/>
                <a:cs typeface="Arial" pitchFamily="34" charset="0"/>
              </a:rPr>
              <a:t>פועל להכוונה וליצירת עמדה משותפת בין הגורמים השונים בארץ – הפועלים בזירה הבינלאומית</a:t>
            </a:r>
          </a:p>
          <a:p>
            <a:pPr marL="0" marR="45720" lvl="0" indent="0" algn="r" rtl="1">
              <a:lnSpc>
                <a:spcPct val="130000"/>
              </a:lnSpc>
              <a:spcBef>
                <a:spcPts val="1200"/>
              </a:spcBef>
              <a:buClr>
                <a:srgbClr val="0BD0D9"/>
              </a:buClr>
              <a:buSzPct val="95000"/>
              <a:buNone/>
            </a:pPr>
            <a:r>
              <a:rPr lang="he-IL" sz="2400" b="1" dirty="0" smtClean="0">
                <a:latin typeface="Constantia"/>
              </a:rPr>
              <a:t>משרד החוץ כמקדם ומבסס הלגיטימציה הבינלאומית:</a:t>
            </a:r>
          </a:p>
          <a:p>
            <a:pPr marL="971550" lvl="1" indent="-514350" algn="r" rtl="1">
              <a:lnSpc>
                <a:spcPct val="130000"/>
              </a:lnSpc>
              <a:spcBef>
                <a:spcPts val="1200"/>
              </a:spcBef>
              <a:buClr>
                <a:srgbClr val="0F6FC6"/>
              </a:buClr>
              <a:buSzPct val="85000"/>
              <a:buFontTx/>
              <a:buAutoNum type="arabicPeriod"/>
            </a:pPr>
            <a:r>
              <a:rPr lang="he-IL" sz="1900" dirty="0" smtClean="0">
                <a:latin typeface="Constantia"/>
              </a:rPr>
              <a:t>נוכחות במדינות רבות ובזירה הבינלאומית </a:t>
            </a:r>
          </a:p>
          <a:p>
            <a:pPr marL="971550" lvl="1" indent="-514350" algn="r" rtl="1">
              <a:lnSpc>
                <a:spcPct val="130000"/>
              </a:lnSpc>
              <a:spcBef>
                <a:spcPts val="1200"/>
              </a:spcBef>
              <a:buClr>
                <a:srgbClr val="0F6FC6"/>
              </a:buClr>
              <a:buSzPct val="85000"/>
              <a:buFontTx/>
              <a:buAutoNum type="arabicPeriod"/>
            </a:pPr>
            <a:r>
              <a:rPr lang="he-IL" sz="1900" dirty="0" smtClean="0">
                <a:latin typeface="Constantia"/>
              </a:rPr>
              <a:t>יצירת ותחזוקת תשתית למרחב פעולה – מדיני, בטחוני, כלכלי, תרבותי, מדעי ועוד</a:t>
            </a:r>
          </a:p>
          <a:p>
            <a:pPr marL="0" marR="45720" lvl="0" indent="0" algn="r" rtl="1">
              <a:lnSpc>
                <a:spcPct val="130000"/>
              </a:lnSpc>
              <a:spcBef>
                <a:spcPts val="1200"/>
              </a:spcBef>
              <a:buClr>
                <a:srgbClr val="0BD0D9"/>
              </a:buClr>
              <a:buSzPct val="95000"/>
              <a:buNone/>
            </a:pPr>
            <a:r>
              <a:rPr lang="he-IL" sz="2400" b="1" dirty="0" smtClean="0">
                <a:latin typeface="Constantia"/>
              </a:rPr>
              <a:t>חיזוק הקשר עם הקהילות היהודיות בתפוצות</a:t>
            </a:r>
          </a:p>
          <a:p>
            <a:pPr marL="0" marR="45720" lvl="0" indent="0" algn="r" rtl="1">
              <a:lnSpc>
                <a:spcPct val="130000"/>
              </a:lnSpc>
              <a:spcBef>
                <a:spcPts val="1200"/>
              </a:spcBef>
              <a:buClr>
                <a:srgbClr val="0BD0D9"/>
              </a:buClr>
              <a:buSzPct val="95000"/>
              <a:buNone/>
            </a:pPr>
            <a:r>
              <a:rPr lang="he-IL" sz="2400" b="1" dirty="0" smtClean="0">
                <a:latin typeface="Constantia"/>
              </a:rPr>
              <a:t>משרד החוץ כמשרד לדיפלומטיה ציבורית:</a:t>
            </a:r>
          </a:p>
          <a:p>
            <a:pPr marL="971550" lvl="1" indent="-514350" algn="r" rtl="1">
              <a:lnSpc>
                <a:spcPct val="130000"/>
              </a:lnSpc>
              <a:spcBef>
                <a:spcPts val="1200"/>
              </a:spcBef>
              <a:buClr>
                <a:srgbClr val="0F6FC6"/>
              </a:buClr>
              <a:buSzPct val="85000"/>
              <a:buFontTx/>
              <a:buAutoNum type="arabicPeriod"/>
            </a:pPr>
            <a:r>
              <a:rPr lang="he-IL" sz="1900" dirty="0" smtClean="0">
                <a:latin typeface="Constantia"/>
              </a:rPr>
              <a:t>בנייה והפעלה של אסטרטגיה תקשורתית מתקדמת</a:t>
            </a:r>
          </a:p>
          <a:p>
            <a:pPr marL="971550" lvl="1" indent="-514350" algn="r" rtl="1">
              <a:lnSpc>
                <a:spcPct val="130000"/>
              </a:lnSpc>
              <a:spcBef>
                <a:spcPts val="1200"/>
              </a:spcBef>
              <a:buClr>
                <a:srgbClr val="0F6FC6"/>
              </a:buClr>
              <a:buSzPct val="85000"/>
              <a:buFontTx/>
              <a:buAutoNum type="arabicPeriod"/>
            </a:pPr>
            <a:r>
              <a:rPr lang="he-IL" sz="1900" dirty="0" smtClean="0">
                <a:latin typeface="Constantia"/>
              </a:rPr>
              <a:t>דברור והסברת החלטות הממשלה ומדיניות הממשלה וגופי ממשל נוספים</a:t>
            </a:r>
          </a:p>
          <a:p>
            <a:pPr marL="0" marR="45720" lvl="0" indent="0" algn="r" rtl="1">
              <a:lnSpc>
                <a:spcPct val="130000"/>
              </a:lnSpc>
              <a:spcBef>
                <a:spcPts val="1200"/>
              </a:spcBef>
              <a:buClr>
                <a:srgbClr val="0BD0D9"/>
              </a:buClr>
              <a:buSzPct val="95000"/>
              <a:buNone/>
            </a:pPr>
            <a:r>
              <a:rPr lang="he-IL" sz="2400" b="1" dirty="0" smtClean="0">
                <a:latin typeface="Constantia"/>
              </a:rPr>
              <a:t>משרד החוץ כנותן שירות למדינה ולאזרחיה בחו"ל:</a:t>
            </a:r>
          </a:p>
          <a:p>
            <a:pPr marL="971550" lvl="1" indent="-514350" algn="r" rtl="1">
              <a:lnSpc>
                <a:spcPct val="130000"/>
              </a:lnSpc>
              <a:spcBef>
                <a:spcPts val="1200"/>
              </a:spcBef>
              <a:buClr>
                <a:srgbClr val="0F6FC6"/>
              </a:buClr>
              <a:buSzPct val="85000"/>
              <a:buFontTx/>
              <a:buAutoNum type="arabicPeriod"/>
            </a:pPr>
            <a:r>
              <a:rPr lang="he-IL" sz="1900" dirty="0" smtClean="0">
                <a:latin typeface="Constantia"/>
              </a:rPr>
              <a:t>שירות קונסולארי</a:t>
            </a:r>
          </a:p>
          <a:p>
            <a:pPr marL="971550" lvl="1" indent="-514350" algn="r" rtl="1">
              <a:lnSpc>
                <a:spcPct val="130000"/>
              </a:lnSpc>
              <a:spcBef>
                <a:spcPts val="1200"/>
              </a:spcBef>
              <a:buClr>
                <a:srgbClr val="0F6FC6"/>
              </a:buClr>
              <a:buSzPct val="85000"/>
              <a:buFontTx/>
              <a:buAutoNum type="arabicPeriod"/>
            </a:pPr>
            <a:r>
              <a:rPr lang="he-IL" sz="1900" dirty="0" smtClean="0">
                <a:latin typeface="Constantia"/>
              </a:rPr>
              <a:t>סיוע לישראלים במצוקה בחו"ל</a:t>
            </a:r>
          </a:p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6766FA-EA60-4C22-A905-32F3A8A57491}" type="slidenum">
              <a:rPr lang="he-IL" smtClean="0">
                <a:solidFill>
                  <a:prstClr val="black"/>
                </a:solidFill>
              </a:rPr>
              <a:pPr/>
              <a:t>8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62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183DF8-D19C-4EBC-BE46-492BB14B4CD2}" type="slidenum">
              <a:rPr lang="he-IL" smtClean="0">
                <a:solidFill>
                  <a:prstClr val="black"/>
                </a:solidFill>
              </a:rPr>
              <a:pPr/>
              <a:t>10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8476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smtClean="0"/>
          </a:p>
        </p:txBody>
      </p:sp>
      <p:sp>
        <p:nvSpPr>
          <p:cNvPr id="12698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686263" indent="-263947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055789" indent="-21115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478105" indent="-21115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1900420" indent="-211158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322736" indent="-21115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745052" indent="-21115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167367" indent="-21115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589683" indent="-21115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BA65FB-791D-4D03-9EEE-B9768126D53A}" type="slidenum">
              <a:rPr lang="he-I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08458" y="2130425"/>
            <a:ext cx="7772400" cy="1470025"/>
          </a:xfrm>
        </p:spPr>
        <p:txBody>
          <a:bodyPr vert="horz" lIns="91440" tIns="45720" rIns="91440" bIns="45720" rtlCol="1" anchor="ctr">
            <a:noAutofit/>
          </a:bodyPr>
          <a:lstStyle>
            <a:lvl1pPr>
              <a:defRPr lang="he-IL"/>
            </a:lvl1pPr>
          </a:lstStyle>
          <a:p>
            <a:pPr lvl="0"/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vert="horz" lIns="91440" tIns="45720" rIns="91440" bIns="45720" rtlCol="1">
            <a:normAutofit/>
          </a:bodyPr>
          <a:lstStyle>
            <a:lvl1pPr marL="0" indent="0" algn="r" defTabSz="914400" rtl="1" eaLnBrk="1" latinLnBrk="0" hangingPunct="1">
              <a:spcBef>
                <a:spcPct val="20000"/>
              </a:spcBef>
              <a:buClr>
                <a:srgbClr val="006288"/>
              </a:buClr>
              <a:buFont typeface="Wingdings" pitchFamily="2" charset="2"/>
              <a:buChar char="§"/>
              <a:defRPr lang="he-IL" sz="1800" kern="1200">
                <a:solidFill>
                  <a:srgbClr val="77787D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780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7438E1-117D-44FB-AC24-B79D899BA877}" type="datetimeFigureOut">
              <a:rPr lang="he-IL">
                <a:solidFill>
                  <a:prstClr val="black"/>
                </a:solidFill>
              </a:rPr>
              <a:pPr/>
              <a:t>כ"ח/אב/תשע"ד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F22AC9-109E-4E4D-92F9-530E51D9A3A2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8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7438E1-117D-44FB-AC24-B79D899BA877}" type="datetimeFigureOut">
              <a:rPr lang="he-IL">
                <a:solidFill>
                  <a:prstClr val="black"/>
                </a:solidFill>
              </a:rPr>
              <a:pPr/>
              <a:t>כ"ח/אב/תשע"ד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F22AC9-109E-4E4D-92F9-530E51D9A3A2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726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srgbClr val="EEECE1"/>
                </a:solidFill>
              </a:rPr>
              <a:pPr/>
              <a:t>כ"ח/אב/תשע"ד</a:t>
            </a:fld>
            <a:endParaRPr lang="he-IL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7677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srgbClr val="EEECE1"/>
                </a:solidFill>
              </a:rPr>
              <a:pPr/>
              <a:t>כ"ח/אב/תשע"ד</a:t>
            </a:fld>
            <a:endParaRPr lang="he-IL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0847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srgbClr val="EEECE1"/>
                </a:solidFill>
              </a:rPr>
              <a:pPr/>
              <a:t>כ"ח/אב/תשע"ד</a:t>
            </a:fld>
            <a:endParaRPr lang="he-IL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1278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srgbClr val="EEECE1"/>
                </a:solidFill>
              </a:rPr>
              <a:pPr/>
              <a:t>כ"ח/אב/תשע"ד</a:t>
            </a:fld>
            <a:endParaRPr lang="he-IL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0619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srgbClr val="EEECE1"/>
                </a:solidFill>
              </a:rPr>
              <a:pPr/>
              <a:t>כ"ח/אב/תשע"ד</a:t>
            </a:fld>
            <a:endParaRPr lang="he-IL">
              <a:solidFill>
                <a:srgbClr val="EEECE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8442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srgbClr val="EEECE1"/>
                </a:solidFill>
              </a:rPr>
              <a:pPr/>
              <a:t>כ"ח/אב/תשע"ד</a:t>
            </a:fld>
            <a:endParaRPr lang="he-IL">
              <a:solidFill>
                <a:srgbClr val="EEECE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EEECE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086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srgbClr val="EEECE1"/>
                </a:solidFill>
              </a:rPr>
              <a:pPr/>
              <a:t>כ"ח/אב/תשע"ד</a:t>
            </a:fld>
            <a:endParaRPr lang="he-IL">
              <a:solidFill>
                <a:srgbClr val="EEECE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EEECE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64325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srgbClr val="EEECE1"/>
                </a:solidFill>
              </a:rPr>
              <a:pPr/>
              <a:t>כ"ח/אב/תשע"ד</a:t>
            </a:fld>
            <a:endParaRPr lang="he-IL">
              <a:solidFill>
                <a:srgbClr val="EEECE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EEECE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1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1" anchor="ctr">
            <a:noAutofit/>
          </a:bodyPr>
          <a:lstStyle>
            <a:lvl1pPr>
              <a:defRPr lang="he-IL" sz="1800">
                <a:solidFill>
                  <a:srgbClr val="006C81"/>
                </a:solidFill>
              </a:defRPr>
            </a:lvl1pPr>
          </a:lstStyle>
          <a:p>
            <a:pPr lvl="0"/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38728" y="1474805"/>
            <a:ext cx="8229600" cy="4525963"/>
          </a:xfrm>
        </p:spPr>
        <p:txBody>
          <a:bodyPr/>
          <a:lstStyle>
            <a:lvl1pPr>
              <a:defRPr>
                <a:solidFill>
                  <a:srgbClr val="6B6B6B"/>
                </a:solidFill>
              </a:defRPr>
            </a:lvl1pPr>
            <a:lvl2pPr>
              <a:defRPr>
                <a:solidFill>
                  <a:srgbClr val="6B6B6B"/>
                </a:solidFill>
              </a:defRPr>
            </a:lvl2pPr>
            <a:lvl3pPr>
              <a:defRPr>
                <a:solidFill>
                  <a:srgbClr val="6B6B6B"/>
                </a:solidFill>
              </a:defRPr>
            </a:lvl3pPr>
            <a:lvl4pPr>
              <a:defRPr>
                <a:solidFill>
                  <a:srgbClr val="6B6B6B"/>
                </a:solidFill>
              </a:defRPr>
            </a:lvl4pPr>
            <a:lvl5pPr>
              <a:defRPr>
                <a:solidFill>
                  <a:srgbClr val="6B6B6B"/>
                </a:solidFill>
              </a:defRPr>
            </a:lvl5pPr>
          </a:lstStyle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693858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srgbClr val="EEECE1"/>
                </a:solidFill>
              </a:rPr>
              <a:pPr/>
              <a:t>כ"ח/אב/תשע"ד</a:t>
            </a:fld>
            <a:endParaRPr lang="he-IL">
              <a:solidFill>
                <a:srgbClr val="EEECE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e-IL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39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srgbClr val="EEECE1"/>
                </a:solidFill>
              </a:rPr>
              <a:pPr/>
              <a:t>כ"ח/אב/תשע"ד</a:t>
            </a:fld>
            <a:endParaRPr lang="he-IL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05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438E1-117D-44FB-AC24-B79D899BA877}" type="datetimeFigureOut">
              <a:rPr lang="he-IL" smtClean="0">
                <a:solidFill>
                  <a:srgbClr val="EEECE1"/>
                </a:solidFill>
              </a:rPr>
              <a:pPr/>
              <a:t>כ"ח/אב/תשע"ד</a:t>
            </a:fld>
            <a:endParaRPr lang="he-IL">
              <a:solidFill>
                <a:srgbClr val="EEECE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srgbClr val="EEECE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0159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7438E1-117D-44FB-AC24-B79D899BA877}" type="datetimeFigureOut">
              <a:rPr lang="he-IL">
                <a:solidFill>
                  <a:prstClr val="black"/>
                </a:solidFill>
              </a:rPr>
              <a:pPr/>
              <a:t>כ"ח/אב/תשע"ד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F22AC9-109E-4E4D-92F9-530E51D9A3A2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9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7438E1-117D-44FB-AC24-B79D899BA877}" type="datetimeFigureOut">
              <a:rPr lang="he-IL">
                <a:solidFill>
                  <a:prstClr val="black"/>
                </a:solidFill>
              </a:rPr>
              <a:pPr/>
              <a:t>כ"ח/אב/תשע"ד</a:t>
            </a:fld>
            <a:endParaRPr lang="he-IL" dirty="0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F22AC9-109E-4E4D-92F9-530E51D9A3A2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33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7438E1-117D-44FB-AC24-B79D899BA877}" type="datetimeFigureOut">
              <a:rPr lang="he-IL">
                <a:solidFill>
                  <a:prstClr val="black"/>
                </a:solidFill>
              </a:rPr>
              <a:pPr/>
              <a:t>כ"ח/אב/תשע"ד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F22AC9-109E-4E4D-92F9-530E51D9A3A2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8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7438E1-117D-44FB-AC24-B79D899BA877}" type="datetimeFigureOut">
              <a:rPr lang="he-IL">
                <a:solidFill>
                  <a:prstClr val="black"/>
                </a:solidFill>
              </a:rPr>
              <a:pPr/>
              <a:t>כ"ח/אב/תשע"ד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F22AC9-109E-4E4D-92F9-530E51D9A3A2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3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7438E1-117D-44FB-AC24-B79D899BA877}" type="datetimeFigureOut">
              <a:rPr lang="he-IL">
                <a:solidFill>
                  <a:prstClr val="black"/>
                </a:solidFill>
              </a:rPr>
              <a:pPr/>
              <a:t>כ"ח/אב/תשע"ד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F22AC9-109E-4E4D-92F9-530E51D9A3A2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  <p:pic>
        <p:nvPicPr>
          <p:cNvPr id="5" name="Picture 3" descr="BIG_Round_Tubor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7057" y="6276792"/>
            <a:ext cx="564524" cy="56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142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7438E1-117D-44FB-AC24-B79D899BA877}" type="datetimeFigureOut">
              <a:rPr lang="he-IL">
                <a:solidFill>
                  <a:prstClr val="black"/>
                </a:solidFill>
              </a:rPr>
              <a:pPr/>
              <a:t>כ"ח/אב/תשע"ד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F22AC9-109E-4E4D-92F9-530E51D9A3A2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39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7438E1-117D-44FB-AC24-B79D899BA877}" type="datetimeFigureOut">
              <a:rPr lang="he-IL">
                <a:solidFill>
                  <a:prstClr val="black"/>
                </a:solidFill>
              </a:rPr>
              <a:pPr/>
              <a:t>כ"ח/אב/תשע"ד</a:t>
            </a:fld>
            <a:endParaRPr lang="he-IL">
              <a:solidFill>
                <a:prstClr val="black"/>
              </a:solidFill>
            </a:endParaRP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F22AC9-109E-4E4D-92F9-530E51D9A3A2}" type="slidenum">
              <a:rPr lang="he-IL">
                <a:solidFill>
                  <a:prstClr val="black"/>
                </a:solidFill>
              </a:rPr>
              <a:pPr/>
              <a:t>‹#›</a:t>
            </a:fld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2571736" y="414540"/>
            <a:ext cx="6310297" cy="728444"/>
          </a:xfrm>
          <a:prstGeom prst="rect">
            <a:avLst/>
          </a:prstGeom>
          <a:noFill/>
          <a:ln>
            <a:noFill/>
          </a:ln>
          <a:effectLst>
            <a:softEdge rad="12700"/>
          </a:effectLst>
        </p:spPr>
        <p:txBody>
          <a:bodyPr vert="horz" lIns="91440" tIns="45720" rIns="91440" bIns="45720" rtlCol="1" anchor="ctr">
            <a:noAutofit/>
          </a:bodyPr>
          <a:lstStyle/>
          <a:p>
            <a:r>
              <a:rPr lang="he-IL" dirty="0" smtClean="0"/>
              <a:t>לחץ כדי לערוך סגנון כותרת של תבנית בסיס</a:t>
            </a:r>
            <a:endParaRPr lang="he-IL" dirty="0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647730" y="147480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dirty="0" smtClean="0"/>
              <a:t>לחץ כדי לערוך סגנונות טקסט של תבנית בסיס</a:t>
            </a:r>
          </a:p>
          <a:p>
            <a:pPr lvl="1"/>
            <a:r>
              <a:rPr lang="he-IL" dirty="0" smtClean="0"/>
              <a:t>רמה שנייה</a:t>
            </a:r>
          </a:p>
          <a:p>
            <a:pPr lvl="2"/>
            <a:r>
              <a:rPr lang="he-IL" dirty="0" smtClean="0"/>
              <a:t>רמה שלישית</a:t>
            </a:r>
          </a:p>
          <a:p>
            <a:pPr lvl="3"/>
            <a:r>
              <a:rPr lang="he-IL" dirty="0" smtClean="0"/>
              <a:t>רמה רביעית</a:t>
            </a:r>
          </a:p>
          <a:p>
            <a:pPr lvl="4"/>
            <a:r>
              <a:rPr lang="he-IL" dirty="0" smtClean="0"/>
              <a:t>רמה חמישית</a:t>
            </a:r>
            <a:endParaRPr lang="he-IL" dirty="0"/>
          </a:p>
        </p:txBody>
      </p:sp>
      <p:pic>
        <p:nvPicPr>
          <p:cNvPr id="5" name="Picture 2" descr="http://israelnewtech.gov.il/DocLib/%D7%A9%D7%95%D7%AA%D7%A4%D7%99%D7%9D/%D7%9C%D7%95%D7%92%D7%95%20%D7%9E%D7%A9%D7%A8%D7%93%20%D7%94%D7%97%D7%95%D7%A5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"/>
          <a:stretch/>
        </p:blipFill>
        <p:spPr bwMode="auto">
          <a:xfrm>
            <a:off x="129585" y="6476436"/>
            <a:ext cx="509271" cy="3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/>
          <p:cNvSpPr/>
          <p:nvPr userDrawn="1"/>
        </p:nvSpPr>
        <p:spPr>
          <a:xfrm>
            <a:off x="169266" y="260648"/>
            <a:ext cx="8798990" cy="616262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539552" y="6505711"/>
            <a:ext cx="55893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sz="1400" dirty="0">
                <a:solidFill>
                  <a:srgbClr val="002060"/>
                </a:solidFill>
              </a:rPr>
              <a:t>Ministry of Foreign Affairs</a:t>
            </a:r>
            <a:endParaRPr lang="he-IL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417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marL="0" indent="0" algn="r" defTabSz="914400" rtl="1" eaLnBrk="1" latinLnBrk="0" hangingPunct="1">
        <a:spcBef>
          <a:spcPct val="0"/>
        </a:spcBef>
        <a:buNone/>
        <a:defRPr sz="1800" b="1" i="0" kern="1200" baseline="0">
          <a:solidFill>
            <a:srgbClr val="002060"/>
          </a:solidFill>
          <a:effectLst/>
          <a:latin typeface="Tahoma" pitchFamily="34" charset="0"/>
          <a:ea typeface="Tahoma" pitchFamily="34" charset="0"/>
          <a:cs typeface="Tahoma" pitchFamily="34" charset="0"/>
        </a:defRPr>
      </a:lvl1pPr>
    </p:titleStyle>
    <p:bodyStyle>
      <a:lvl1pPr marL="176213" indent="-176213" algn="r" defTabSz="914400" rtl="1" eaLnBrk="1" latinLnBrk="0" hangingPunct="1">
        <a:spcBef>
          <a:spcPct val="20000"/>
        </a:spcBef>
        <a:spcAft>
          <a:spcPts val="1000"/>
        </a:spcAft>
        <a:buClr>
          <a:srgbClr val="006288"/>
        </a:buClr>
        <a:buFont typeface="Wingdings" pitchFamily="2" charset="2"/>
        <a:buChar char="§"/>
        <a:defRPr sz="1600" kern="1200">
          <a:solidFill>
            <a:srgbClr val="6B6B6B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r" defTabSz="914400" rtl="1" eaLnBrk="1" latinLnBrk="0" hangingPunct="1">
        <a:spcBef>
          <a:spcPct val="20000"/>
        </a:spcBef>
        <a:spcAft>
          <a:spcPts val="1000"/>
        </a:spcAft>
        <a:buClr>
          <a:srgbClr val="006288"/>
        </a:buClr>
        <a:buFont typeface="Wingdings" pitchFamily="2" charset="2"/>
        <a:buChar char="§"/>
        <a:defRPr sz="1600" kern="1200">
          <a:solidFill>
            <a:srgbClr val="6B6B6B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143000" indent="-228600" algn="r" defTabSz="914400" rtl="1" eaLnBrk="1" latinLnBrk="0" hangingPunct="1">
        <a:spcBef>
          <a:spcPct val="20000"/>
        </a:spcBef>
        <a:spcAft>
          <a:spcPts val="1000"/>
        </a:spcAft>
        <a:buClr>
          <a:srgbClr val="006288"/>
        </a:buClr>
        <a:buFont typeface="Wingdings" pitchFamily="2" charset="2"/>
        <a:buChar char="§"/>
        <a:defRPr sz="1600" kern="1200">
          <a:solidFill>
            <a:srgbClr val="6B6B6B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600200" indent="-228600" algn="r" defTabSz="914400" rtl="1" eaLnBrk="1" latinLnBrk="0" hangingPunct="1">
        <a:spcBef>
          <a:spcPct val="20000"/>
        </a:spcBef>
        <a:spcAft>
          <a:spcPts val="1000"/>
        </a:spcAft>
        <a:buClr>
          <a:srgbClr val="006288"/>
        </a:buClr>
        <a:buFont typeface="Wingdings" pitchFamily="2" charset="2"/>
        <a:buChar char="§"/>
        <a:defRPr sz="1600" kern="1200">
          <a:solidFill>
            <a:srgbClr val="6B6B6B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057400" indent="-228600" algn="r" defTabSz="914400" rtl="1" eaLnBrk="1" latinLnBrk="0" hangingPunct="1">
        <a:spcBef>
          <a:spcPct val="20000"/>
        </a:spcBef>
        <a:spcAft>
          <a:spcPts val="1000"/>
        </a:spcAft>
        <a:buClr>
          <a:srgbClr val="006288"/>
        </a:buClr>
        <a:buFont typeface="Wingdings" pitchFamily="2" charset="2"/>
        <a:buChar char="§"/>
        <a:defRPr sz="1600" kern="1200">
          <a:solidFill>
            <a:srgbClr val="6B6B6B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6000"/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Cement trans="21000"/>
                    </a14:imgEffect>
                    <a14:imgEffect>
                      <a14:sharpenSoften amount="-18000"/>
                    </a14:imgEffect>
                    <a14:imgEffect>
                      <a14:saturation sat="140000"/>
                    </a14:imgEffect>
                    <a14:imgEffect>
                      <a14:brightnessContrast bright="12000"/>
                    </a14:imgEffect>
                  </a14:imgLayer>
                </a14:imgProps>
              </a:ext>
            </a:extLst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he-IL">
              <a:solidFill>
                <a:srgbClr val="EEECE1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4E7438E1-117D-44FB-AC24-B79D899BA877}" type="datetimeFigureOut">
              <a:rPr lang="he-IL" smtClean="0">
                <a:solidFill>
                  <a:srgbClr val="EEECE1"/>
                </a:solidFill>
              </a:rPr>
              <a:pPr/>
              <a:t>כ"ח/אב/תשע"ד</a:t>
            </a:fld>
            <a:endParaRPr lang="he-IL">
              <a:solidFill>
                <a:srgbClr val="EEECE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56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1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r" defTabSz="914400" rtl="1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defTabSz="914400" rtl="1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r" defTabSz="914400" rtl="1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uardian.co.uk/world/interactive/2011/nov/09/iran-nuclear-programme-iaea-report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70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4000" b="1" dirty="0" smtClean="0">
                <a:solidFill>
                  <a:srgbClr val="0B25E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משרד החוץ הישראלי</a:t>
            </a:r>
            <a:endParaRPr lang="he-IL" sz="4000" b="1" dirty="0">
              <a:solidFill>
                <a:srgbClr val="0B25E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e-I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e-I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e-I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e-I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e-I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e-I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e-I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e-IL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he-IL" sz="2400" b="1" dirty="0" smtClean="0">
                <a:solidFill>
                  <a:srgbClr val="00B0F0"/>
                </a:solidFill>
              </a:rPr>
              <a:t>ביקור משלחת </a:t>
            </a:r>
            <a:r>
              <a:rPr lang="he-IL" sz="2400" b="1" dirty="0" err="1" smtClean="0">
                <a:solidFill>
                  <a:srgbClr val="00B0F0"/>
                </a:solidFill>
              </a:rPr>
              <a:t>חה"א</a:t>
            </a:r>
            <a:r>
              <a:rPr lang="he-IL" sz="2400" b="1" dirty="0" smtClean="0">
                <a:solidFill>
                  <a:srgbClr val="00B0F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he-IL" sz="2400" b="1" dirty="0" smtClean="0">
                <a:solidFill>
                  <a:srgbClr val="00B0F0"/>
                </a:solidFill>
              </a:rPr>
              <a:t>19 ביוני 2014</a:t>
            </a:r>
          </a:p>
          <a:p>
            <a:pPr marL="0" indent="0">
              <a:buNone/>
            </a:pPr>
            <a:endParaRPr lang="he-I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e-I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e-I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e-I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e-I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e-I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e-IL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e-IL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e-IL" dirty="0">
              <a:solidFill>
                <a:srgbClr val="FF0000"/>
              </a:solidFill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92"/>
            <a:ext cx="7344816" cy="3097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946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3200" b="1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תפקידי הדיפלומטיה המסורתית</a:t>
            </a:r>
            <a:endParaRPr lang="he-IL" sz="32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Content Placeholder 10"/>
          <p:cNvSpPr txBox="1">
            <a:spLocks/>
          </p:cNvSpPr>
          <p:nvPr/>
        </p:nvSpPr>
        <p:spPr>
          <a:xfrm>
            <a:off x="1979712" y="1556792"/>
            <a:ext cx="321564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r" defTabSz="914400" rtl="1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r" defTabSz="914400" rtl="1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r" defTabSz="914400" rtl="1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r" defTabSz="914400" rtl="1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r" defTabSz="914400" rtl="1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r" defTabSz="914400" rtl="1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F81BD"/>
              </a:buClr>
            </a:pPr>
            <a:endParaRPr lang="he-IL" dirty="0" smtClean="0">
              <a:solidFill>
                <a:prstClr val="black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idx="1"/>
          </p:nvPr>
        </p:nvSpPr>
        <p:spPr>
          <a:xfrm>
            <a:off x="791580" y="1700808"/>
            <a:ext cx="7620000" cy="4800600"/>
          </a:xfrm>
        </p:spPr>
        <p:txBody>
          <a:bodyPr>
            <a:normAutofit/>
          </a:bodyPr>
          <a:lstStyle/>
          <a:p>
            <a:r>
              <a:rPr lang="he-I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העברת מסרים</a:t>
            </a:r>
          </a:p>
          <a:p>
            <a:r>
              <a:rPr lang="he-I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פתיחת ערוצי תקשורת בין ממסדים ובין אוכלוסיות</a:t>
            </a:r>
          </a:p>
          <a:p>
            <a:r>
              <a:rPr lang="he-I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קידום קשרי מסחר וכלכלה</a:t>
            </a:r>
          </a:p>
          <a:p>
            <a:r>
              <a:rPr lang="he-I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קידום קשרי תרבות</a:t>
            </a:r>
          </a:p>
          <a:p>
            <a:r>
              <a:rPr lang="he-I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ייצוג המדינה בפורומים שונים</a:t>
            </a:r>
          </a:p>
          <a:p>
            <a:r>
              <a:rPr lang="he-IL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itchFamily="34" charset="0"/>
                <a:cs typeface="Tahoma" pitchFamily="34" charset="0"/>
              </a:rPr>
              <a:t>הצגת עמדת ישראל בתקשורת העולמית</a:t>
            </a:r>
          </a:p>
          <a:p>
            <a:pPr marL="114300" indent="0">
              <a:buNone/>
            </a:pPr>
            <a:endParaRPr lang="he-IL" b="1" dirty="0" smtClean="0"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7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22238"/>
            <a:ext cx="7620000" cy="1143000"/>
          </a:xfrm>
        </p:spPr>
        <p:txBody>
          <a:bodyPr>
            <a:normAutofit/>
          </a:bodyPr>
          <a:lstStyle/>
          <a:p>
            <a:pPr algn="r"/>
            <a:r>
              <a:rPr lang="he-IL" sz="3200" b="1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תפקידי הדיפלומט/</a:t>
            </a:r>
            <a:r>
              <a:rPr lang="he-IL" sz="3200" b="1" dirty="0" err="1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ית</a:t>
            </a:r>
            <a:r>
              <a:rPr lang="he-IL" sz="3200" b="1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 כיום</a:t>
            </a:r>
            <a:endParaRPr lang="he-IL" sz="32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383" y="1421835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17" y="1126255"/>
            <a:ext cx="17430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91" y="3019429"/>
            <a:ext cx="1584176" cy="201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KINERE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21835"/>
            <a:ext cx="3032885" cy="2323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http://www.nrg.co.il/images/archive/465x349/1/227/7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4406" y="4797151"/>
            <a:ext cx="2580559" cy="172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0" descr="data:image/jpeg;base64,/9j/4AAQSkZJRgABAQAAAQABAAD/2wCEAAkGBhQRERUTExQUFRUWFBgUFRgVFBYXFxcUFBYXFBgVFxUXHCYeFxkjGhUUHzAgIycpLCwsFR4xNTAqNiYrLCkBCQoKDgwOGg8PGikkHiUsLC8qKSwpLCwsKiosKSkpLSwpKSksLCwsKSwsLi4qLCwsLCwsKSwsKSwsLCwpKSwsLP/AABEIAIwAuQMBIgACEQEDEQH/xAAcAAACAwEBAQEAAAAAAAAAAAAFBgMEBwIIAQD/xABGEAACAQIEAwUFBQUFBQkAAAABAgMAEQQFEiEGMUETIlFhcQcygZGxFCOCocFSYnKS8BZCU7LRJDOiwvEVQ1Rjc3ST0uH/xAAaAQACAwEBAAAAAAAAAAAAAAADBAECBQYA/8QAMxEAAQQABAMHAgQHAAAAAAAAAQACAxEEEiExUWGxBSJBcaHB8BMUMoHR4TNCUnKRwvH/2gAMAwEAAhEDEQA/AMwwsernRFIGtyNXcoy3YGmSHArtfwpB77Oi1KawV4pRgwLEgHlRFsGF6UdnwYoFmbkcqC7M5FjDXFBcRELm35VfyvKix5VUw66nAPjWi5HlyixIoocdlbEH6bbCAzcPFU6HbkRSfj4dDW5Vp/EOJCen6VmOc4jU5I5UVu6A1ziy3KjiMQQLDrz9PCqRr7I29S5fhe1kVAbX5nwHU02AGi1nuJc5cC52Cjy8b1dzDIpoAC6EA23ttci9q0LgXhxrbxCwctrYd1h0KnqLAcwN6beKfsogKYl41VxYBj3iehRRuSD4Ui7FnNTRYRxBpqVhOXZk+HlSWPZkOoeY6qfIi4r0HkeepLErg7MoYehF/wCvSsGz3LkicaGZlP7SOjD1VwDTTwZij9m7pN1cqedrc19NiaZc62hzUENo0VrOMzgKL3oDjM+7TYUstj2Y2JqyhsKRkkcdE2yIVar5jlqNdutK0uLETeFH8zxZUGkPMcVqY0WBpduhP7i0ngvG9q160dNlrMPZjhjpv51qJXufCmmMDUu5+dBp87CyaCd+lGMM+oXpNzPKQ2IVzfn0pvwBCirWqNVmWPaqXZVceceNVu0HjUqSshweI0rtV2LFk0CglJtaicO1Zzm6LUZWZEDiTaqE2AeUGw28at4aPW1hTlgMsAj+FXhZaiSX6btFlc+FaFgTTNl3EvcHiK+cZ4YKNvWk5mtXi2inO7KwEo5nmdlwRegHYaqqTYk3qbDYu39eNHDCBokHyt/CNlRzDD6HKnyI9CKK8JYaUu7xbMi+9a5XVt3Qdi9thfleqWYy67E9Njt0NNPBsLQrrdbLKQ6+BUbX+O/pUzOLY+aBE0Ok5IplODxZkEmrEIqWZu1neQvfndLBU9KZc54c+1OsiuYpNFlddt+ZAJB0nnyoh/2ghjKCy3XdjyBO/W16pZfixZR9okxDKSwjhiJW243Ed7qPM/GsovJNp4MoUqOP4Lvg3hlLu27q7Ndg43Gknp038aV+A8IyS4nDONwFlG42sdBvbyYU+xYsyqGUt2ZfSBIpVgQbMAG30+vhQXgTBq/2jGb3mlZADuVVSNVyOdzpt6U3hHOJI+WlMSAAOKhxOW2a4FcqKO4+Dnal2VrNRJojupglGyG51HcGkPErZjfxrVcPghLzFQY7gpHHKjYZppDxLxaFezzOxH3WNt61jDZkrrzFZvhuCQgut71zjMdLhuR5eNQ6bK7KQlwNLCfsfYb2oNLxGF2B3pXk43Lrv4UGwuZ9pLqPKoc41YRI2AlO+I4hcC9jQ7+1zedTxsClDuxXwFLCVwThhaiGU8G6EGrc9aqZ5lXZ2K8q0rsABahmLygScxetB0YIoLOjmIdZSnwngtZLH0p6hw3dtUGXZUsYsBaiqJUxx5QokkzutI3FmTF0JHO1ZfioypIPMV6BxeCDA1mHGvDwU61FCkZRtPYWaxkKzqZK4AtTJgeGXlsbWFXMTweyryqBKNl58IHilAvRrh3PJg0cGoGMEkAqL+6e7q528BVObKirWO3zrrJYiMXGQNQEg1WBIVSdNz4C5G5q8uVzD5JeO2uC03DLFiYeykUOoN11c1PkRuKYMFHiGj7PXdALDfRYeiEBjt1pZxmWvH97F194dPWvycSTbIEsfHf9Kx266haRNJhzPuIEXYgEL5Gxt/rWdezbMnWYwliVYMGAI2KguDyva9+XjbrT3gI2b7yU3I2HgB4CkrhLDiHEsJAV1xnsCwIV0MrG4J57qOW21N4HVxCTxWwKf5k1Chk2WA0ThbxqY6a03FuxSLQ7cIfhcLpFX12r8VqNmqzQK0VXE3qpUkFLnE2GDg7UaIqlPg2lOkUnjG6WN0SI8VkuOwpjYjpUuUy2atEx3s9L7g71Qwvs7dTc7VTOS2iNUwygbUmGmunwqDXTBh+GZFFrVL/ZZ6T14J7OOKdFUda+hVoRFmAPWrkUxPStuisSwruoV12gqqCfCuJXIHKopTmCsSzjlQLM8CJSARsKkM5Jq4g2qS2wobLroh+BydU6VDmUS6Dyok72pO4g4kABWMgte2roDv7vidvTelRCXOpoTBl0spbz/CCzAvo5kW5krzFvPUBc0+8A5XhcdlSQ9kiul4ZSqgSCZSHWTUNzqGht9jYjpWVzsXNySfMnx8fzo1wJxWcvnEpBMT3WdRz0q1w6jq6Ek26hmFOnDgNoboAlJOq0HLsvk7FXkU6WUWZd1N/p8a/LhYlNrLfpfb5Ud4Px4MbIOSyPoN/eSRyym3h7w+FDuHER8wzN3KSASR6A1mCIupDZf7veHSsf7HxaVpOxIvUKSDK1cEXIVQGfTa/eNgo8LnrWV8R4nQuCiAsseGlN73PfxDnbw5LW0ZzmUaArdVdh2gXYO6RKWL6eekADc1hmf4e0zH/yoh8dAJ+ppvCQ/Sky8kpO/OOX/P1RjJ+LnfuzWvY2a1vd2OoD60XbMiOfw8/Q9azzDSaSD4SH8xa1E48e6Ku9wNmU7qfPyNvDwpuXCCTUGihR4gx6EaJ/weZX2q6rCkjBZipF1Nj1UnccuR6j86LQ5uRzpXOYTlcj5BKMzUx2FqL5ZhBzpTwmZ63UCnbK+VFdTtUENymiiKYYWr4cMKmVqhlnqtIt0vn2cVz2S+XzqvNiungL+tV+3NYOI7XbG/KwWOKbZASLKA5FpdFdeTDV/qPgbj4UxwAWrP8AgLMN2hPgXT4e8PzB+FPkD10EUn1GApPF4f7eYsG3h5H5St1DPyqTVUEpoiXKEzmxqVJ9qr47Y1xw25lxaKR3UDSn8HIH8RFQ+UNoL0UOaymDFcLCWHSZJI5CDdkIsCRspUjvAbX5E1i3EWRzYSVoZ7atOpWX3XXcB162uCLcwdjXoignF/C6Y/DmM2Ei96FyN0k8P4WtYjzvzAq0b8pRHxgjRYCLFVIvckE77dL/AFqPCC6t5SPb0P8A1qwYSjtGwsw2KnmrKSrKfQioctGz/wDqH9B9RTvBKJyyPiOaHAtJFpL4eRRIjrqV4zcKTYhlsy3uDfvHoTStgc6xmGlmxETpG2KLayoDEXl193VsGBJAJvsaNcHx6p5ojyniERHTUyOyn5wkfioBLEQNDD3Tbl15H8xScTBbmHwPodeto75NiOA/yBR9kf4WRmGNmYs0hw2gu7FmZpmCbs2/WhefNqxM1uQYJ8F2/SjnCEf+xuf8TF4eP8KEyH/LS0H1l3/akZvXc1LNcQ7kAOh91G0RPMf7D2CodndW8dZI9RuKsk3Y262sBuSTcAAdTfa1RyCysfxfLetE9jmQRytLipAGaKURxKeSnSHMp/eswA8LE8+TD3ZAqNbmKa+COBUwuGAxEcUkzOZSWjDGMsqqIwW56Qu/S5PrStxRw4IMQ6oLIbOg8FbmvwYMPS1azSvxvhwQjnpqX594frSJAedU2CWDRIHD2GtPv4VpGXqAKyvF5wIJPWnPKuIlZAb9KG4iPRWbb9U2l6o4mS1z15D9TXGHxmvlUWLe96yu1MV9OGm7u0/LxTEEdv18F+kO5/hH1r7ev1rn1WouzNckbWhVrMOFcUY8XCw/xUUjxWQ9mw+Ksa1iaHsnKHodj4joaxXDTlGDjmrBx6qQw+lbfns2oRSLycE38mVXX6mu7wZ3Cr20z8L/AD9v1Ueuo5HquJ9qilmNaFLnMyr4+UVY4DS8s7eEaKPxMSfoKC46Y33o/wAAJ/v2PVkUfAFv1paQd9qbgPcKbxX6v1CeJ+JYcBCZpm25Ki21yN+ygPM+fIDnRFKyn2t5V2GOEyCwxEeo+csZ0SbdLqYm9bnrSlghZSP3j+h/WpOKeKpcbiTLIdg57OPUWSNGVLBb9SALmwud6jwp2J8yefjTsY0SkqLZHOUmJX3uzLr/ABwOs6/MK6/iq1xrAqzkoO657ZCORSUBwB8zQrAT9nOjdA6k+h2P1o/xXEfs2GY842kw59YW0qf5AtAPdxHmPUfta8RcQPD562B+S+ZM+jARHoZ8RJ8IoCAfm9LOEFo158r/AD3/AFpoxncy6D/22If/AOSRIx+tK67L8B+leg1keefTT2Uv/hNHM9Afdc4pO43pWtexnCIuAMim7SylpP3TGqxhfkNV/wB+snkIK/A/Smj2Q8WRYV5oZ5NCyFAlwxXtCTz0g6dja/WjTiwohNFbdQHjaK+DkbrGBL8FNm/4WJ+FHjUWKw4kQxtydWQ+jgr+tJHkm15fznMe0c+tM3Cstwtz1pNzSExysp5qxU+qkg/SjvCuNsQPOlsQC5lpjDuANLa8tTuA+VRzcj618yqa8Y86+k7GuZ7WfcjW8B1TcA3K7RwBqJAAFySQAB4knYCh39q8J/4qD+f/APKQeO8zlM/YsSIlCkKOTEi+tvE9N+VqV+yFTBgGvYHOO/BPCHiiKpaw8rfLateix2rLcGx3LKq/GNHX6JWX5nlT4eZoZBZo20nwI6OPJgQfjTBlWds0EMGlgsBlYufdZpT3VXx0qXJ8Cwro8G0mXKqdskfbB449QmJ8baoHx/hQ2WYmoRI1bf0lxecqbGSlqaPZ+x7GW/MTD5FBSogNN/Bh+7lH74/yUpPAQc60MPMC3ImDOM4jw0DzyE6EF7DmxOwRR1YkgD1rAuIM9kxskk0p7391b3EcfMRr5efUmt1znJo8XA0Mt9LWII95HXdXU/tA/rWH5/kEmEneGUDUF7rAWWSM8nXyuLEdDtRIKvmvTWlSRbH5r/wkqflt8KLYP3fzqjIt4z4rsfVdx+VWssfufAW+lGGhQXahdYgn+6LmnDMj22XzN4Nh8SPISR9k9vxxn50mOlt7fDnenDhU9rhWiPNsNiMP+KIidPjYvS+J7rmP59f2tEj1jcPz6+9L9xIdODjXwwEPzknY/wDLXfB+YYOBVldx9oWRv95DLIojKgL2RjNka19yDz5VFxsCMMQBcjDYNLfB3P1pWwR7u9ufTl0quHGbP/cepXnnKxp5ewHsmni/MMHOynDCJW5uRFLETYe6FtoI66jY0rcNpqxcQG954V9e/pqGd++D4OPzBHyrnAYpsPOJEXUyYiJ1TfvFWVgo9SbfGmSMoVAbK9QO259TXznv4Wt61GCbDYgkXIPME7lTba4vb4VN0pFOLz97ReHNOY4i2waTtBbwlAk/U1QybL+zN60X2lYYDFI37cIv6ozL9LUpoAtOfaiSKwk24kxykFPPDeJ1R38GC/lRGeRUuWZVBvYsQBcC550K4UX/AGa/7UjH5WUUh8a5o0+KcAnTEezRend94+pa9cNPhjNinsJ29tF0uGaJACNqUPFObripyUFkC6VPVrG+o+HkKBWP9XqQYkMbHut4GutLVrRsEbQ0bBaOVrtvT3Wqe1nAAHDzgcw8LH+Ea0/5xSngsZaNfQ/O5rQ+MJFx2VNNGNQ0riFsbkFD94vqAXB9KyvAE7g+N+nUVs4amYqneI+dFg4kmbs3T+U+nw+iMfbTXP2o0ayPLO0HKjsnDygcq1XTsaapc02JzhaSftjedOfs7xBZZwejxn5giuYskVtiPyopw5lnYPKP2wp/lJ/1oE8zXMICPh4nNeCUxx0J4p4ZTHQ9m3ddbtFJa+hvPxQ8iPTqBRfTXa0gDS0SLXmLOYHgnlglQpIt0YXvfa4YHqCCCD1BqLJj938T8wa2L2u8FHFQDEwreeBTqAG8kA3K+bJuwHhqHUVj2ULZT5m/zHSmo3lztUtI3K1WZmtYAdKYeC59D78hNE/4Zb4d/wDOppfdu9+nnRHJ8UAdA2Zo5bH95V7RB/NHVcW3NEV6A06vnEeoCMe0BrFlHSSGP4R4cX+tKmDa6/HpRv2hzmSZhHZvvmkYXvZuxiBA6G24pcyqa9wfX+hUYUU0c9VEhseWnqVzj/cf0B+Rps9l+XDEZpEWF1hibE8rjWFWOM/Bn1DzQUpYs8x42H/X61tnss4ZGFwgmYfe4gKd9iIRtEvlcfeH+MeFEmOimMWU7Jua7flXSrauXpRNJG9oeWNJJCy9I2U/z3pGkgKmxrYM2w4e1+g+tZnxHCEkArRwstjIszFR07MmDJFIwsIUc1v83NZRmas00pJsTLIdv4zWrZBmSrgwx/7pGJ/Bdv8ASsmMuoljzYlj6sbn61xzWuGLnJ/qPUrsOzmh0Q8h0UMmHJG5Deo3Hoam7eL/AAB/M/8A9q/GSo+08v6+VNhxT7o2LYOHsJJlkz4acF8HMx7OU7hHbu6ZQPcDjulvduAdrml3MuE1wuJkgF9TqHwpP95FJLRn98AFbddIPWtYnjDKQwBBFiCLgg89jWf8YzmNEZeeExUQhJuSElj1shJNyt1FvStaWQ5hL4j1XM4UXcF91+nkdwpuCzdN6bMSvdpY4VTSzqOSuyj0DECm2UXWizHvrPhFMpB8sn1MduRtRZlAIPw+dVcOgB5VJj3IU2obt0RugRJDsKkBqCE3QHyqQnkfEVRHUhrGPaLweMHN28QAgnckgbCKZtyngFfdl89Q8K2ih2f4JZsLPG4urxOp5bdxmDC/94EAg9CBRGOo2hvbYXnmQdRzO39Ctd9l/CkSYVMU6K80oJBYBtEYYhQt+RO5J57+VYfJiGdIbnnubeVq3X2R49pMuCtY9lM8a+OnZxfxsTRpjYpBibWqZc5yGDFxmOdFcWsDbvr4FH5gjyNqwXNMhbCTPGxvod0uBbUF3DfIj869HBd7V5z4hxjSy4l3NyZ8R6CxCgD4AUOE6q8v4VBwNli43MoI2F47tI48UjUtY+RIAv516MRev9XrN/YflcYwbYnT97I5jZvCOMIQi+AuxJ8SB4VpVVebKuwUF9Zq5UfnX0mvzcqorofjH3NZ7nOBMs4A5VoeIXu0vwQDtb0eFxbqErO3NQKW82wU2FVXiiMsOh0xMan7zSwsJUXmSBqBtfbn5ZUZe8FU3W571ralB29L16JxR0rcf1uBWae0TIYY4kxUa6JJZ9EgXZG7rHXp6PtuRYHqL70jLE3M6TxO61MHOW1F4fDSTFbp1+grvfxHyqplzlhv1P8AQoj2HmaSLaNLoo352gr/2Q=="/>
          <p:cNvSpPr>
            <a:spLocks noChangeAspect="1" noChangeArrowheads="1"/>
          </p:cNvSpPr>
          <p:nvPr/>
        </p:nvSpPr>
        <p:spPr bwMode="auto">
          <a:xfrm>
            <a:off x="8785225" y="-639763"/>
            <a:ext cx="1762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4" name="AutoShape 12" descr="data:image/jpeg;base64,/9j/4AAQSkZJRgABAQAAAQABAAD/2wCEAAkGBhQRERUTExQUFRUWFBgUFRgVFBYXFxcUFBYXFBgVFxUXHCYeFxkjGhUUHzAgIycpLCwsFR4xNTAqNiYrLCkBCQoKDgwOGg8PGikkHiUsLC8qKSwpLCwsKiosKSkpLSwpKSksLCwsKSwsLi4qLCwsLCwsKSwsKSwsLCwpKSwsLP/AABEIAIwAuQMBIgACEQEDEQH/xAAcAAACAwEBAQEAAAAAAAAAAAAFBgMEBwIIAQD/xABGEAACAQIEAwUFBQUFBQkAAAABAgMAEQQFEiEGMUETIlFhcQcygZGxFCOCocFSYnKS8BZCU7LRJDOiwvEVQ1Rjc3ST0uH/xAAaAQACAwEBAAAAAAAAAAAAAAADBAECBQYA/8QAMxEAAQQABAMHAgQHAAAAAAAAAQACAxEEEiExUWGxBSJBcaHB8BMUMoHR4TNCUnKRwvH/2gAMAwEAAhEDEQA/AMwwsernRFIGtyNXcoy3YGmSHArtfwpB77Oi1KawV4pRgwLEgHlRFsGF6UdnwYoFmbkcqC7M5FjDXFBcRELm35VfyvKix5VUw66nAPjWi5HlyixIoocdlbEH6bbCAzcPFU6HbkRSfj4dDW5Vp/EOJCen6VmOc4jU5I5UVu6A1ziy3KjiMQQLDrz9PCqRr7I29S5fhe1kVAbX5nwHU02AGi1nuJc5cC52Cjy8b1dzDIpoAC6EA23ttci9q0LgXhxrbxCwctrYd1h0KnqLAcwN6beKfsogKYl41VxYBj3iehRRuSD4Ui7FnNTRYRxBpqVhOXZk+HlSWPZkOoeY6qfIi4r0HkeepLErg7MoYehF/wCvSsGz3LkicaGZlP7SOjD1VwDTTwZij9m7pN1cqedrc19NiaZc62hzUENo0VrOMzgKL3oDjM+7TYUstj2Y2JqyhsKRkkcdE2yIVar5jlqNdutK0uLETeFH8zxZUGkPMcVqY0WBpduhP7i0ngvG9q160dNlrMPZjhjpv51qJXufCmmMDUu5+dBp87CyaCd+lGMM+oXpNzPKQ2IVzfn0pvwBCirWqNVmWPaqXZVceceNVu0HjUqSshweI0rtV2LFk0CglJtaicO1Zzm6LUZWZEDiTaqE2AeUGw28at4aPW1hTlgMsAj+FXhZaiSX6btFlc+FaFgTTNl3EvcHiK+cZ4YKNvWk5mtXi2inO7KwEo5nmdlwRegHYaqqTYk3qbDYu39eNHDCBokHyt/CNlRzDD6HKnyI9CKK8JYaUu7xbMi+9a5XVt3Qdi9thfleqWYy67E9Njt0NNPBsLQrrdbLKQ6+BUbX+O/pUzOLY+aBE0Ok5IplODxZkEmrEIqWZu1neQvfndLBU9KZc54c+1OsiuYpNFlddt+ZAJB0nnyoh/2ghjKCy3XdjyBO/W16pZfixZR9okxDKSwjhiJW243Ed7qPM/GsovJNp4MoUqOP4Lvg3hlLu27q7Ndg43Gknp038aV+A8IyS4nDONwFlG42sdBvbyYU+xYsyqGUt2ZfSBIpVgQbMAG30+vhQXgTBq/2jGb3mlZADuVVSNVyOdzpt6U3hHOJI+WlMSAAOKhxOW2a4FcqKO4+Dnal2VrNRJojupglGyG51HcGkPErZjfxrVcPghLzFQY7gpHHKjYZppDxLxaFezzOxH3WNt61jDZkrrzFZvhuCQgut71zjMdLhuR5eNQ6bK7KQlwNLCfsfYb2oNLxGF2B3pXk43Lrv4UGwuZ9pLqPKoc41YRI2AlO+I4hcC9jQ7+1zedTxsClDuxXwFLCVwThhaiGU8G6EGrc9aqZ5lXZ2K8q0rsABahmLygScxetB0YIoLOjmIdZSnwngtZLH0p6hw3dtUGXZUsYsBaiqJUxx5QokkzutI3FmTF0JHO1ZfioypIPMV6BxeCDA1mHGvDwU61FCkZRtPYWaxkKzqZK4AtTJgeGXlsbWFXMTweyryqBKNl58IHilAvRrh3PJg0cGoGMEkAqL+6e7q528BVObKirWO3zrrJYiMXGQNQEg1WBIVSdNz4C5G5q8uVzD5JeO2uC03DLFiYeykUOoN11c1PkRuKYMFHiGj7PXdALDfRYeiEBjt1pZxmWvH97F194dPWvycSTbIEsfHf9Kx266haRNJhzPuIEXYgEL5Gxt/rWdezbMnWYwliVYMGAI2KguDyva9+XjbrT3gI2b7yU3I2HgB4CkrhLDiHEsJAV1xnsCwIV0MrG4J57qOW21N4HVxCTxWwKf5k1Chk2WA0ThbxqY6a03FuxSLQ7cIfhcLpFX12r8VqNmqzQK0VXE3qpUkFLnE2GDg7UaIqlPg2lOkUnjG6WN0SI8VkuOwpjYjpUuUy2atEx3s9L7g71Qwvs7dTc7VTOS2iNUwygbUmGmunwqDXTBh+GZFFrVL/ZZ6T14J7OOKdFUda+hVoRFmAPWrkUxPStuisSwruoV12gqqCfCuJXIHKopTmCsSzjlQLM8CJSARsKkM5Jq4g2qS2wobLroh+BydU6VDmUS6Dyok72pO4g4kABWMgte2roDv7vidvTelRCXOpoTBl0spbz/CCzAvo5kW5krzFvPUBc0+8A5XhcdlSQ9kiul4ZSqgSCZSHWTUNzqGht9jYjpWVzsXNySfMnx8fzo1wJxWcvnEpBMT3WdRz0q1w6jq6Ek26hmFOnDgNoboAlJOq0HLsvk7FXkU6WUWZd1N/p8a/LhYlNrLfpfb5Ud4Px4MbIOSyPoN/eSRyym3h7w+FDuHER8wzN3KSASR6A1mCIupDZf7veHSsf7HxaVpOxIvUKSDK1cEXIVQGfTa/eNgo8LnrWV8R4nQuCiAsseGlN73PfxDnbw5LW0ZzmUaArdVdh2gXYO6RKWL6eekADc1hmf4e0zH/yoh8dAJ+ppvCQ/Sky8kpO/OOX/P1RjJ+LnfuzWvY2a1vd2OoD60XbMiOfw8/Q9azzDSaSD4SH8xa1E48e6Ku9wNmU7qfPyNvDwpuXCCTUGihR4gx6EaJ/weZX2q6rCkjBZipF1Nj1UnccuR6j86LQ5uRzpXOYTlcj5BKMzUx2FqL5ZhBzpTwmZ63UCnbK+VFdTtUENymiiKYYWr4cMKmVqhlnqtIt0vn2cVz2S+XzqvNiungL+tV+3NYOI7XbG/KwWOKbZASLKA5FpdFdeTDV/qPgbj4UxwAWrP8AgLMN2hPgXT4e8PzB+FPkD10EUn1GApPF4f7eYsG3h5H5St1DPyqTVUEpoiXKEzmxqVJ9qr47Y1xw25lxaKR3UDSn8HIH8RFQ+UNoL0UOaymDFcLCWHSZJI5CDdkIsCRspUjvAbX5E1i3EWRzYSVoZ7atOpWX3XXcB162uCLcwdjXoignF/C6Y/DmM2Ei96FyN0k8P4WtYjzvzAq0b8pRHxgjRYCLFVIvckE77dL/AFqPCC6t5SPb0P8A1qwYSjtGwsw2KnmrKSrKfQioctGz/wDqH9B9RTvBKJyyPiOaHAtJFpL4eRRIjrqV4zcKTYhlsy3uDfvHoTStgc6xmGlmxETpG2KLayoDEXl193VsGBJAJvsaNcHx6p5ojyniERHTUyOyn5wkfioBLEQNDD3Tbl15H8xScTBbmHwPodeto75NiOA/yBR9kf4WRmGNmYs0hw2gu7FmZpmCbs2/WhefNqxM1uQYJ8F2/SjnCEf+xuf8TF4eP8KEyH/LS0H1l3/akZvXc1LNcQ7kAOh91G0RPMf7D2CodndW8dZI9RuKsk3Y262sBuSTcAAdTfa1RyCysfxfLetE9jmQRytLipAGaKURxKeSnSHMp/eswA8LE8+TD3ZAqNbmKa+COBUwuGAxEcUkzOZSWjDGMsqqIwW56Qu/S5PrStxRw4IMQ6oLIbOg8FbmvwYMPS1azSvxvhwQjnpqX594frSJAedU2CWDRIHD2GtPv4VpGXqAKyvF5wIJPWnPKuIlZAb9KG4iPRWbb9U2l6o4mS1z15D9TXGHxmvlUWLe96yu1MV9OGm7u0/LxTEEdv18F+kO5/hH1r7ev1rn1WouzNckbWhVrMOFcUY8XCw/xUUjxWQ9mw+Ksa1iaHsnKHodj4joaxXDTlGDjmrBx6qQw+lbfns2oRSLycE38mVXX6mu7wZ3Cr20z8L/AD9v1Ueuo5HquJ9qilmNaFLnMyr4+UVY4DS8s7eEaKPxMSfoKC46Y33o/wAAJ/v2PVkUfAFv1paQd9qbgPcKbxX6v1CeJ+JYcBCZpm25Ki21yN+ygPM+fIDnRFKyn2t5V2GOEyCwxEeo+csZ0SbdLqYm9bnrSlghZSP3j+h/WpOKeKpcbiTLIdg57OPUWSNGVLBb9SALmwud6jwp2J8yefjTsY0SkqLZHOUmJX3uzLr/ABwOs6/MK6/iq1xrAqzkoO657ZCORSUBwB8zQrAT9nOjdA6k+h2P1o/xXEfs2GY842kw59YW0qf5AtAPdxHmPUfta8RcQPD562B+S+ZM+jARHoZ8RJ8IoCAfm9LOEFo158r/AD3/AFpoxncy6D/22If/AOSRIx+tK67L8B+leg1keefTT2Uv/hNHM9Afdc4pO43pWtexnCIuAMim7SylpP3TGqxhfkNV/wB+snkIK/A/Smj2Q8WRYV5oZ5NCyFAlwxXtCTz0g6dja/WjTiwohNFbdQHjaK+DkbrGBL8FNm/4WJ+FHjUWKw4kQxtydWQ+jgr+tJHkm15fznMe0c+tM3Cstwtz1pNzSExysp5qxU+qkg/SjvCuNsQPOlsQC5lpjDuANLa8tTuA+VRzcj618yqa8Y86+k7GuZ7WfcjW8B1TcA3K7RwBqJAAFySQAB4knYCh39q8J/4qD+f/APKQeO8zlM/YsSIlCkKOTEi+tvE9N+VqV+yFTBgGvYHOO/BPCHiiKpaw8rfLateix2rLcGx3LKq/GNHX6JWX5nlT4eZoZBZo20nwI6OPJgQfjTBlWds0EMGlgsBlYufdZpT3VXx0qXJ8Cwro8G0mXKqdskfbB449QmJ8baoHx/hQ2WYmoRI1bf0lxecqbGSlqaPZ+x7GW/MTD5FBSogNN/Bh+7lH74/yUpPAQc60MPMC3ImDOM4jw0DzyE6EF7DmxOwRR1YkgD1rAuIM9kxskk0p7391b3EcfMRr5efUmt1znJo8XA0Mt9LWII95HXdXU/tA/rWH5/kEmEneGUDUF7rAWWSM8nXyuLEdDtRIKvmvTWlSRbH5r/wkqflt8KLYP3fzqjIt4z4rsfVdx+VWssfufAW+lGGhQXahdYgn+6LmnDMj22XzN4Nh8SPISR9k9vxxn50mOlt7fDnenDhU9rhWiPNsNiMP+KIidPjYvS+J7rmP59f2tEj1jcPz6+9L9xIdODjXwwEPzknY/wDLXfB+YYOBVldx9oWRv95DLIojKgL2RjNka19yDz5VFxsCMMQBcjDYNLfB3P1pWwR7u9ufTl0quHGbP/cepXnnKxp5ewHsmni/MMHOynDCJW5uRFLETYe6FtoI66jY0rcNpqxcQG954V9e/pqGd++D4OPzBHyrnAYpsPOJEXUyYiJ1TfvFWVgo9SbfGmSMoVAbK9QO259TXznv4Wt61GCbDYgkXIPME7lTba4vb4VN0pFOLz97ReHNOY4i2waTtBbwlAk/U1QybL+zN60X2lYYDFI37cIv6ozL9LUpoAtOfaiSKwk24kxykFPPDeJ1R38GC/lRGeRUuWZVBvYsQBcC550K4UX/AGa/7UjH5WUUh8a5o0+KcAnTEezRend94+pa9cNPhjNinsJ29tF0uGaJACNqUPFObripyUFkC6VPVrG+o+HkKBWP9XqQYkMbHut4GutLVrRsEbQ0bBaOVrtvT3Wqe1nAAHDzgcw8LH+Ea0/5xSngsZaNfQ/O5rQ+MJFx2VNNGNQ0riFsbkFD94vqAXB9KyvAE7g+N+nUVs4amYqneI+dFg4kmbs3T+U+nw+iMfbTXP2o0ayPLO0HKjsnDygcq1XTsaapc02JzhaSftjedOfs7xBZZwejxn5giuYskVtiPyopw5lnYPKP2wp/lJ/1oE8zXMICPh4nNeCUxx0J4p4ZTHQ9m3ddbtFJa+hvPxQ8iPTqBRfTXa0gDS0SLXmLOYHgnlglQpIt0YXvfa4YHqCCCD1BqLJj938T8wa2L2u8FHFQDEwreeBTqAG8kA3K+bJuwHhqHUVj2ULZT5m/zHSmo3lztUtI3K1WZmtYAdKYeC59D78hNE/4Zb4d/wDOppfdu9+nnRHJ8UAdA2Zo5bH95V7RB/NHVcW3NEV6A06vnEeoCMe0BrFlHSSGP4R4cX+tKmDa6/HpRv2hzmSZhHZvvmkYXvZuxiBA6G24pcyqa9wfX+hUYUU0c9VEhseWnqVzj/cf0B+Rps9l+XDEZpEWF1hibE8rjWFWOM/Bn1DzQUpYs8x42H/X61tnss4ZGFwgmYfe4gKd9iIRtEvlcfeH+MeFEmOimMWU7Jua7flXSrauXpRNJG9oeWNJJCy9I2U/z3pGkgKmxrYM2w4e1+g+tZnxHCEkArRwstjIszFR07MmDJFIwsIUc1v83NZRmas00pJsTLIdv4zWrZBmSrgwx/7pGJ/Bdv8ASsmMuoljzYlj6sbn61xzWuGLnJ/qPUrsOzmh0Q8h0UMmHJG5Deo3Hoam7eL/AAB/M/8A9q/GSo+08v6+VNhxT7o2LYOHsJJlkz4acF8HMx7OU7hHbu6ZQPcDjulvduAdrml3MuE1wuJkgF9TqHwpP95FJLRn98AFbddIPWtYnjDKQwBBFiCLgg89jWf8YzmNEZeeExUQhJuSElj1shJNyt1FvStaWQ5hL4j1XM4UXcF91+nkdwpuCzdN6bMSvdpY4VTSzqOSuyj0DECm2UXWizHvrPhFMpB8sn1MduRtRZlAIPw+dVcOgB5VJj3IU2obt0RugRJDsKkBqCE3QHyqQnkfEVRHUhrGPaLweMHN28QAgnckgbCKZtyngFfdl89Q8K2ih2f4JZsLPG4urxOp5bdxmDC/94EAg9CBRGOo2hvbYXnmQdRzO39Ctd9l/CkSYVMU6K80oJBYBtEYYhQt+RO5J57+VYfJiGdIbnnubeVq3X2R49pMuCtY9lM8a+OnZxfxsTRpjYpBibWqZc5yGDFxmOdFcWsDbvr4FH5gjyNqwXNMhbCTPGxvod0uBbUF3DfIj869HBd7V5z4hxjSy4l3NyZ8R6CxCgD4AUOE6q8v4VBwNli43MoI2F47tI48UjUtY+RIAv516MRev9XrN/YflcYwbYnT97I5jZvCOMIQi+AuxJ8SB4VpVVebKuwUF9Zq5UfnX0mvzcqorofjH3NZ7nOBMs4A5VoeIXu0vwQDtb0eFxbqErO3NQKW82wU2FVXiiMsOh0xMan7zSwsJUXmSBqBtfbn5ZUZe8FU3W571ralB29L16JxR0rcf1uBWae0TIYY4kxUa6JJZ9EgXZG7rHXp6PtuRYHqL70jLE3M6TxO61MHOW1F4fDSTFbp1+grvfxHyqplzlhv1P8AQoj2HmaSLaNLoo352gr/2Q=="/>
          <p:cNvSpPr>
            <a:spLocks noChangeAspect="1" noChangeArrowheads="1"/>
          </p:cNvSpPr>
          <p:nvPr/>
        </p:nvSpPr>
        <p:spPr bwMode="auto">
          <a:xfrm>
            <a:off x="8937625" y="-487363"/>
            <a:ext cx="1762125" cy="133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pic>
        <p:nvPicPr>
          <p:cNvPr id="2064" name="Picture 16" descr="http://t3.gstatic.com/images?q=tbn:ANd9GcStN8KI3GlgFt-yfLzIfUYEdGEq7Fq9TUJwKBP78DTjQOowEos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38728"/>
            <a:ext cx="3057525" cy="181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nrg.co.il/images/blogs/461270/bibiobama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352" y="3501008"/>
            <a:ext cx="2544223" cy="19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ages.globes.co.il/Images/NewGlobes/Misc_2/RTXRPC3%5b5%5d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872978"/>
            <a:ext cx="2520280" cy="189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54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4" name="Rectangle 4"/>
          <p:cNvSpPr>
            <a:spLocks noGrp="1" noChangeArrowheads="1"/>
          </p:cNvSpPr>
          <p:nvPr>
            <p:ph type="title"/>
          </p:nvPr>
        </p:nvSpPr>
        <p:spPr>
          <a:xfrm>
            <a:off x="282504" y="347243"/>
            <a:ext cx="8106713" cy="744504"/>
          </a:xfrm>
        </p:spPr>
        <p:txBody>
          <a:bodyPr/>
          <a:lstStyle/>
          <a:p>
            <a:pPr algn="r" eaLnBrk="1" hangingPunct="1">
              <a:defRPr/>
            </a:pPr>
            <a:r>
              <a:rPr lang="he-IL" sz="26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הרכב </a:t>
            </a:r>
            <a:r>
              <a:rPr lang="he-IL" sz="26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</a:t>
            </a:r>
            <a:r>
              <a:rPr lang="he-IL" sz="26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נציגות הדיפלומטית</a:t>
            </a:r>
            <a:endParaRPr lang="en-US" sz="2600" b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117" name="Picture 24" descr="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4" y="1268413"/>
            <a:ext cx="3742404" cy="2306639"/>
          </a:xfrm>
          <a:noFill/>
        </p:spPr>
      </p:pic>
      <p:sp>
        <p:nvSpPr>
          <p:cNvPr id="4113" name="Date Placeholder 4"/>
          <p:cNvSpPr>
            <a:spLocks noGrp="1"/>
          </p:cNvSpPr>
          <p:nvPr>
            <p:ph type="dt" sz="half" idx="10"/>
          </p:nvPr>
        </p:nvSpPr>
        <p:spPr>
          <a:xfrm rot="16200000">
            <a:off x="7344713" y="1702202"/>
            <a:ext cx="2438399" cy="365760"/>
          </a:xfrm>
          <a:noFill/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116" name="Picture 10" descr="M"/>
          <p:cNvPicPr>
            <a:picLocks noChangeAspect="1" noChangeArrowheads="1"/>
          </p:cNvPicPr>
          <p:nvPr/>
        </p:nvPicPr>
        <p:blipFill>
          <a:blip r:embed="rId3" cstate="print"/>
          <a:srcRect l="5618" t="2654" r="7254"/>
          <a:stretch>
            <a:fillRect/>
          </a:stretch>
        </p:blipFill>
        <p:spPr bwMode="auto">
          <a:xfrm>
            <a:off x="468313" y="3860801"/>
            <a:ext cx="3409940" cy="2349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Organization Chart 12"/>
          <p:cNvGrpSpPr>
            <a:grpSpLocks noChangeAspect="1"/>
          </p:cNvGrpSpPr>
          <p:nvPr/>
        </p:nvGrpSpPr>
        <p:grpSpPr bwMode="auto">
          <a:xfrm>
            <a:off x="4498974" y="1091747"/>
            <a:ext cx="3890242" cy="4272443"/>
            <a:chOff x="2890" y="747"/>
            <a:chExt cx="1945" cy="1551"/>
          </a:xfrm>
        </p:grpSpPr>
        <p:sp>
          <p:nvSpPr>
            <p:cNvPr id="16" name="_s3082"/>
            <p:cNvSpPr>
              <a:spLocks noChangeArrowheads="1"/>
            </p:cNvSpPr>
            <p:nvPr/>
          </p:nvSpPr>
          <p:spPr bwMode="auto">
            <a:xfrm>
              <a:off x="3474" y="747"/>
              <a:ext cx="864" cy="288"/>
            </a:xfrm>
            <a:prstGeom prst="roundRect">
              <a:avLst>
                <a:gd name="adj" fmla="val 50000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שגריר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7" name="_s3083"/>
            <p:cNvSpPr>
              <a:spLocks noChangeArrowheads="1"/>
            </p:cNvSpPr>
            <p:nvPr/>
          </p:nvSpPr>
          <p:spPr bwMode="auto">
            <a:xfrm>
              <a:off x="2890" y="1383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יועץ תרבות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8" name="_s3084"/>
            <p:cNvSpPr>
              <a:spLocks noChangeArrowheads="1"/>
            </p:cNvSpPr>
            <p:nvPr/>
          </p:nvSpPr>
          <p:spPr bwMode="auto">
            <a:xfrm>
              <a:off x="2890" y="1065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he-IL" sz="2400" b="1" dirty="0">
                <a:solidFill>
                  <a:srgbClr val="336600"/>
                </a:solidFill>
                <a:latin typeface="Arial" charset="0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מספר 2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 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9" name="_s3085"/>
            <p:cNvSpPr>
              <a:spLocks noChangeArrowheads="1"/>
            </p:cNvSpPr>
            <p:nvPr/>
          </p:nvSpPr>
          <p:spPr bwMode="auto">
            <a:xfrm>
              <a:off x="2890" y="168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דובר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0" name="_s3086"/>
            <p:cNvSpPr>
              <a:spLocks noChangeArrowheads="1"/>
            </p:cNvSpPr>
            <p:nvPr/>
          </p:nvSpPr>
          <p:spPr bwMode="auto">
            <a:xfrm>
              <a:off x="4095" y="1688"/>
              <a:ext cx="740" cy="288"/>
            </a:xfrm>
            <a:prstGeom prst="roundRect">
              <a:avLst>
                <a:gd name="adj" fmla="val 12523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ראש מדור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 קונסולרי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1" name="_s3087"/>
            <p:cNvSpPr>
              <a:spLocks noChangeArrowheads="1"/>
            </p:cNvSpPr>
            <p:nvPr/>
          </p:nvSpPr>
          <p:spPr bwMode="auto">
            <a:xfrm>
              <a:off x="2890" y="201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קצין ביטחון 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2" name="_s3088"/>
            <p:cNvSpPr>
              <a:spLocks noChangeArrowheads="1"/>
            </p:cNvSpPr>
            <p:nvPr/>
          </p:nvSpPr>
          <p:spPr bwMode="auto">
            <a:xfrm>
              <a:off x="4077" y="2006"/>
              <a:ext cx="758" cy="288"/>
            </a:xfrm>
            <a:prstGeom prst="roundRect">
              <a:avLst>
                <a:gd name="adj" fmla="val 16667"/>
              </a:avLst>
            </a:prstGeom>
            <a:solidFill>
              <a:srgbClr val="FF9900">
                <a:alpha val="60001"/>
              </a:srgbClr>
            </a:solidFill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נספח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2400" b="1" dirty="0">
                  <a:solidFill>
                    <a:srgbClr val="336600"/>
                  </a:solidFill>
                  <a:latin typeface="Arial" charset="0"/>
                </a:rPr>
                <a:t>מסחרי</a:t>
              </a:r>
              <a:endParaRPr lang="en-US" sz="2400" b="1" dirty="0">
                <a:solidFill>
                  <a:srgbClr val="3366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24" name="_s3087"/>
          <p:cNvSpPr>
            <a:spLocks noChangeArrowheads="1"/>
          </p:cNvSpPr>
          <p:nvPr/>
        </p:nvSpPr>
        <p:spPr bwMode="auto">
          <a:xfrm>
            <a:off x="4498974" y="5437215"/>
            <a:ext cx="1728107" cy="793336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קצין מנהלה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_s3087"/>
          <p:cNvSpPr>
            <a:spLocks noChangeArrowheads="1"/>
          </p:cNvSpPr>
          <p:nvPr/>
        </p:nvSpPr>
        <p:spPr bwMode="auto">
          <a:xfrm>
            <a:off x="6908833" y="5437215"/>
            <a:ext cx="1480384" cy="793336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נספח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צבאי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_s3087"/>
          <p:cNvSpPr>
            <a:spLocks noChangeArrowheads="1"/>
          </p:cNvSpPr>
          <p:nvPr/>
        </p:nvSpPr>
        <p:spPr bwMode="auto">
          <a:xfrm>
            <a:off x="6835806" y="1967721"/>
            <a:ext cx="1552533" cy="757581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יועץ מדיני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_s3087"/>
          <p:cNvSpPr>
            <a:spLocks noChangeArrowheads="1"/>
          </p:cNvSpPr>
          <p:nvPr/>
        </p:nvSpPr>
        <p:spPr bwMode="auto">
          <a:xfrm>
            <a:off x="6660232" y="2843697"/>
            <a:ext cx="1728107" cy="793336"/>
          </a:xfrm>
          <a:prstGeom prst="roundRect">
            <a:avLst>
              <a:gd name="adj" fmla="val 16667"/>
            </a:avLst>
          </a:prstGeom>
          <a:solidFill>
            <a:srgbClr val="FF9900">
              <a:alpha val="60001"/>
            </a:srgbClr>
          </a:solidFill>
          <a:ln w="19050">
            <a:solidFill>
              <a:srgbClr val="FF6600"/>
            </a:solidFill>
            <a:round/>
            <a:headEnd/>
            <a:tailEnd/>
          </a:ln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אחראי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e-IL" sz="2400" b="1" dirty="0">
                <a:solidFill>
                  <a:srgbClr val="336600"/>
                </a:solidFill>
                <a:latin typeface="Arial" charset="0"/>
              </a:rPr>
              <a:t>הסברה</a:t>
            </a:r>
            <a:endParaRPr lang="en-US" sz="2400" b="1" dirty="0">
              <a:solidFill>
                <a:srgbClr val="33660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77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נושאים אסטרטגיים</a:t>
            </a:r>
            <a:endParaRPr lang="he-IL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029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00B0F0"/>
                </a:solidFill>
              </a:rPr>
              <a:t>מניעת </a:t>
            </a:r>
            <a:r>
              <a:rPr lang="he-IL" dirty="0" err="1" smtClean="0">
                <a:solidFill>
                  <a:srgbClr val="00B0F0"/>
                </a:solidFill>
              </a:rPr>
              <a:t>התגרענות</a:t>
            </a:r>
            <a:r>
              <a:rPr lang="he-IL" dirty="0" smtClean="0">
                <a:solidFill>
                  <a:srgbClr val="00B0F0"/>
                </a:solidFill>
              </a:rPr>
              <a:t> איראן</a:t>
            </a:r>
            <a:endParaRPr lang="he-IL" dirty="0">
              <a:solidFill>
                <a:srgbClr val="00B0F0"/>
              </a:solidFill>
            </a:endParaRPr>
          </a:p>
        </p:txBody>
      </p:sp>
      <p:sp>
        <p:nvSpPr>
          <p:cNvPr id="12" name="מציין מיקום תוכן 3"/>
          <p:cNvSpPr>
            <a:spLocks noGrp="1"/>
          </p:cNvSpPr>
          <p:nvPr>
            <p:ph idx="1"/>
          </p:nvPr>
        </p:nvSpPr>
        <p:spPr>
          <a:xfrm>
            <a:off x="5004047" y="1124743"/>
            <a:ext cx="3456385" cy="4876025"/>
          </a:xfrm>
        </p:spPr>
        <p:txBody>
          <a:bodyPr>
            <a:normAutofit/>
          </a:bodyPr>
          <a:lstStyle/>
          <a:p>
            <a:pPr lvl="0">
              <a:buFont typeface="Wingdings" pitchFamily="2" charset="2"/>
              <a:buChar char="ü"/>
            </a:pPr>
            <a:r>
              <a:rPr lang="he-IL" b="1" dirty="0"/>
              <a:t>חיזוק </a:t>
            </a:r>
            <a:r>
              <a:rPr lang="he-IL" b="1" dirty="0" err="1"/>
              <a:t>המימד</a:t>
            </a:r>
            <a:r>
              <a:rPr lang="he-IL" b="1" dirty="0"/>
              <a:t> המדיני בביטחונה הלאומי של ישראל, בהתאם לשינוי האיומים ומורכבות האתגרים</a:t>
            </a:r>
            <a:r>
              <a:rPr lang="he-IL" b="1" dirty="0" smtClean="0"/>
              <a:t>.</a:t>
            </a:r>
          </a:p>
          <a:p>
            <a:pPr lvl="0">
              <a:buFont typeface="Wingdings" pitchFamily="2" charset="2"/>
              <a:buChar char="ü"/>
            </a:pPr>
            <a:r>
              <a:rPr lang="he-IL" b="1" dirty="0" smtClean="0"/>
              <a:t> פעילות לקידום </a:t>
            </a:r>
            <a:r>
              <a:rPr lang="he-IL" b="1" dirty="0"/>
              <a:t>תהליכים והסדרים מדיניים. סיכול מדיני של איומים אסטרטגיים ובראשם </a:t>
            </a:r>
            <a:r>
              <a:rPr lang="he-IL" b="1" dirty="0" err="1"/>
              <a:t>התגרענות</a:t>
            </a:r>
            <a:r>
              <a:rPr lang="he-IL" b="1" dirty="0"/>
              <a:t> איראן ואיומי טרור לסוגיו.</a:t>
            </a:r>
            <a:endParaRPr lang="en-US" dirty="0"/>
          </a:p>
          <a:p>
            <a:pPr>
              <a:buFont typeface="Wingdings" pitchFamily="2" charset="2"/>
              <a:buChar char="ü"/>
            </a:pPr>
            <a:endParaRPr lang="he-IL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06808" y="332656"/>
            <a:ext cx="4643470" cy="6030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AutoShape 2" descr="data:image/jpeg;base64,/9j/4AAQSkZJRgABAQAAAQABAAD/2wCEAAkGBhQSEBUUEhQUFBUVGBgUGBcXFRgWGBkUFxgXFxQXGBUYHyYeGBkjGRgXHy8gIycqLCwsFx4xNTAqNSYrLCkBCQoKDgwOGg8PGiwlHyEuMS8vLS8sLSw0MSoyKi0pLTUsLCwsNCwsMC4tLSwsLC8sLCwsLC0sLCwsLCwsKiwsLP/AABEIANIA8AMBIgACEQEDEQH/xAAbAAACAgMBAAAAAAAAAAAAAAAABgQFAQMHAv/EAEcQAAIAAwUFBQQHAwwCAwEAAAECAAMRBAUSITEGQVFhcRMiMoGRBxRCoSNScoKSscEzYtEWJDRDU3OissLh8PFj0jWT4xX/xAAaAQACAwEBAAAAAAAAAAAAAAAABQIDBAEG/8QANxEAAQMCAwUHAwQBBAMAAAAAAQACAwQREiExE0FRYXEygZGhscHRBeHwFCIjQkMzYpLxJFJy/9oADAMBAAIRAxEAPwDuMEEECEQQQQIRBBHl3AFSaCBC9QRQ/wAq5bzRKkVmudSMpagakvvA5A1JAi9ETcxzO0LKDXtf2TdZgggiCmiCCCBCIIIwYEIMc/27vxjMEmU7AKKvhqDj3AkcBu/ez0hg2pvxpYWTIznzclA1A3t8iB5ncYk7O7PLZkPxTGzdzqTrQb6V9dTG6nwwWmeL8B79OHNYp7zXiYbcT7JLuy6rfOlCYk2YoFQgaa6lhlXDwHUjSLC49rJ0qcJFsBGi4moGUnTEdGU8fmdz2RC3tvcYnWcuB35QLA0zKjNl9KnrF7atk7sErQAdCNQqXUzoW443G447+5MgMZih2NvUz7KpbNkPZseNAKHzUiL6FsjDG8sdqEwjeHtDhvRBBBEFNEEaLXOKoWVS5GeEEAniBXKtIh3XtBJnj6NwW+qcnHGqnP8ASJBriLgZBRLmg2JVnBGAYzEVJEEEECEQQQQIRBBBAhERbxvFJEszJjYVHnmdABvMSSY5vtFeJtluSQD9GriWNKE1pMbnvA6c41UsG2dY6DM9FmqZ9k3LU5DqnixXpWzidNpLUjHQ/Ch8OLnSnmaDnzvaLayZajhFUlVyXe2eRbieWnWJ23t9Y5nu6HuS6Yub7h0UfOvCPWytyrKX3u00RFFZYbKpoe9Tfl4RqddwhpTQx08f6iQZnsj0S6olfO/YsOQ1KZdkNn/dpNWH0kyjPy+qnlv5k8oYIj2GeXlqzLgLANhJqRXMAnjSkSISyvdI8udqU2iY1jA1uiIIIIrViIIIxWBCzEa8LasmW0x/CgJPHoOZOXnEisKG1Dm02uVY1Jw/tJpHDcD0HzZYugjEj7HQZnoqZpMDbjXd1W7ZKwNMZrZOHfmE4B9WXuoOenQczDSI8yZYUAAUAAAA0AGQEe45LJtHYvDkF2KPZtt+XRGGGUZjBipWpK2KBk2u02fcDiH3WoN+9WU+UO0JlMF9jf2kv0+j/wDzPrDnGys/c8P/APZoPkslJk0t4EhEEEEY1rWCI59tzcRlTBaZVQGPew1BV9zVGlePHrHQogXrOlgCXO8M36PPwliDRTwJzoeI6RppZ3QyBwz4jiFmqYWysse480t7KbaGYVkz/GclfIBuAPBumv539vvpZM2WszJJlVV9wcbm4Ag5HkaxzTaC4nss0qalDmj8RzI0Yb4YTb/fbsmB85sijHiQujdSuIHmDpDKoo4iWys7Dsjyvv8Asl8FVIA6J/aGnOyfQYzCnsHf5myzJfxygKH6yaDzGQ8xDXWFM0ToXljtyaRStlYHt3rMEEEVK1EYJjMUe2F69hZXIyZ/o16tqfJanyicbDI4MbqVB7wxpcdyjXjtMPd7TMTwyz2SN9aYQASOQLD0rvhQ2Is5a2BgK9mrvTLWmEa82+UTbYmC5pIX45lW55zD/pHpFVcl8+7JNdADNeiISK4RmXb/AC5dNaR6CCDDBI2PUnD7fJSOaa8zHP0Av7/AU2bYUs7mbbCJk5jjEhSD3jnWa2gWu4a8xlEu5lm3jaRMnGsmUa4R4K6qgG/dU8Bzigum7Jlrn4QSSTidzU0G9jxP5mOsXZdqSJSy5YoFHmTvY01JiFbKIBa93kf8Ry4eqnSRmY3tZg8zz/LKSseoxSMx59PEQQQQIWCYSb22wnPaDJsahipIrQMWI8VBoFB38oZ78tRl2aa41VGI60yhd9nFgAkvMp3mbDX91QMvUn5Rup2sZG6Z4vbIDmsU7nOe2JptfMnktCbUWyRnarOSn1guGnDMEr5GnWJOwa9oZ1odgZkx6EVzUa05V3clEb9vLUeySQnjnuF8gR/qKxBvDZuZYz29iJ7qgPLNTiA1NN4yrTUZ0jSNnJFoGOf4ED0ufRZ/3sk1Lg3xz9bD1TsIzFbcd9JaZQdNfiXerUzB/Q7xFjWFTmlhwu1CZtcHC40WYDBBEVJJ99zcN7WUjeuHyYzFPyMOEJm0P/ytk6L/AJnhzjXUdiP/AOfcrLB25OvsEQQQRkWpEQL6utbRJeW3xDI8GGan1ifGI61xabjUKLmhwsVzORfpQNZbcpdAcOKtZiEVoQfi3UPDjpEu4bieXaAZbCdZ5yvLLrphKkjGBmpBAHnxNIudstl+3XtJY+lUUp9deHUZ09OFEi479mWWZVa4ajGh3ga5HRqb8uEehi/8iFxhyJ1buvxHBIpP4JQJdNx9jxRcFrNntcsnKj4G10PdbL505COpWe8g06ZJOTphYDijDJh0NQfLjHJ78dWtExkzVz2g10fvZ13gmh5giGXaK8jKtVktGYJlKWA3rXvAeTN8oK2n27mO3lp8Rn9l2kn2IcNwI8Dl910CsZjXKcEAjMEVHQxsjzqfIjnntJtRM6XL3KpfzYkfkvzjoVY5ht//AE1vsJ+sM/pTQagE7gUv+okiA8yFIthLXNKIHgm0P4pgr6sIo7nuZ7TMwrQACrufCi8Sf0/3IYNnbAbTd82SpwntlYk6Ye4T6AGK6+73RUNms3dkqe+2+a28kjVcvPpQQ2ie4OfDHriOfAHf8JXIxpDJX6WHeUx7MzU7YSbLnKljHNm0zmORRRyXU/d6kuIhb2FujsbNjYd6bRzyWncHpn96GQQgqy0ynDnbfx4lO6VpEYv4cOCzBBBGVaUQQR5ZwBUmkCEvbeOwsTYVqCyhv3VrWv4go84g+zeexkTFI7qv3TTUsKtnoaZesWV4bTWRleWZymqspw4m1BGoBEVWyG0kiXYwkyYqOmLuk0JBZmFK5b6Uhm1r/wBIWYD2hu/OHmlznM/Uh+IaFbZY94vck5rZkoN4x5c9asfwQ24YVtgpJMqZPbxTphY9BX/UWhqBjNV5PwD+oA+fO6vpc2Yz/Y3+PJJV82BrBPFqkL9ExwzUGgqdw3A7uB5GkN9jtizUV0IZWFQR/wA13R6tEhXUqwBVgVIO8HIiE+4pzWK1NZZhPZzDilMeJ0FdBXT7Q5xO/wCojz7TfMfI9FG2wfl2XeR+D6p1gjyDGSYxLYlK+ZIa97KOCFvw9ow/KG6FKd3r6Sp8EmoFdDRqj0avpDZWNdTpGP8Ab7krLT6vP+72CzBBBGRakQQQQIXiaDTI0O460PGm+Od3hYltpcool2uWSJkoHKZhNCyHjl/HcY6MRHO9t7A9ntK2mWSuPOo3TFGfkVplybpDH6cf5LNNnbvg8isFeP47kXG/5CUp0sqSrAgrUEHIgitRTdDHtxUTJEs6pIQHrmD/AJY3ui3khYBUtSUDAUAmJoWoT4gP4bxSFtwP56/2U/yiHjZdrOxrhZzQbjw8kndHs4XEG4NrHxTvsTa+0sUupqUrLP3TRf8ADhi+hX9nn9DP94/5LDPWPN1bQ2d4HEp/TEuhaTwS9ed79nb7PLJ7ro6nPKrEYMuNUp96Fv2jyKWiW+XeSnOqsdfJh6Rq9oDFbarDIiWhB5hmIPkaRYbUTfervlWgDNSMXIt3HH4wPKGlNGIXQyjR2R65pbPJtWyxnUZjol6y3qZVimS1yM56E/8AjVRi9SQPWDZi5TabQFI7i0Z+GEEd3qdPXhFXJkl2CqKsxAAGpJ0ENav7tMs9klHvmbKeew3tiUhAR8IGf/ZhlOdkHNj7TrnoOPxzWCH+Qhz+y2w710NRHqMCMx5BepRBBBAhEKu3BLe7yiSsubNCu1d2VAfUn7sNRha23MprOVeYqOv0kvPvFl0oBnnWld1a7o0UptM38/LLPU/6Tld2O75cpQstFQDLIfmdT1Mc+vB1kJbpJVa9orJUAkBzXI6ii4d/DLMxcXbtZPtCBZEgM6hQ7u4CBjXPCMyDSuvGKa+7mmm2SRaHQtPKhuz7oABVSASMzQ6kfpDClidHIRMedr3OWfpfVYKmRr4wYxy4DPJX8rZmRKlS2aa1nm4VxMs0JVqZ1BNDofnFem2LyGwdqlsXiqskwDrTCfnF9ZdibKuZl4zxdi3y0+UW9msSSxREVPsqB+UZzUR54rv62HyfMLQIJMsNm9Ln4CWRt8GcJLs81n3qSqmvADOsRr/slrtSDFZVltLOMN2ys2maqF40HoIZL12fk2gfSLUjRhk46MP1yindbXZMwTapA1BynKOR+L5+WsSikjuDEAHDiT5G9vEKMkchBEpJbyt5i1/BaLjvq22qVWWbMChCsXD4iaakDIV18jFgZN5f2lk/DM/hC/dt8ypVuEyUfobRky0w4Jld43UY66Uc8I6BXKOVJ2TsmCxzFx4juK7TjaNzcbjmkG6xazb7Qy9g01FCvXEEPhphpmD3RmYvlt9vXxWaS/2JuEjj4tYjbD982md/aTjThQVOR3+KnlDXHKmUCTCWg2AG/hyKlTREx4g45knz5pd/lbg/b2efJH1sONOGbL5+kWt33vKnisqYr76A5gc11ES2FYpL12UlTe8n0U0ZrMTukHmBSv584zAxOyII8/LXzVxErcwb+X2V5WMwubN31MaY9ntA+mlZ4su+u5qDfmNOO6GOK5IzG7CVbG8PFwiK3aC6xaJDSzSpFVJ3OM1P6HkTFlFdtFPZLLOZDhZUYgjUGmojsWLGMOt0SWwHFpZclkz5kibVapMlkjoRkQRw1BidtPbhOtHajR5cs9DhFR5Go8on3vIFqs4taD6RaJPUDeAAJgA5U8uhhbFTQCp3Aeeg8z849fEWykSHJzbg/novKyAxjZjNpzC6Nsq4kXYZhqMpkz8wtOuEesW+zNu7ayynJq2EKx/eXutXnUQr7Z2nsLLJsqnPCuKn1UFPm+f3YtfZ2T7majITGpzFFJ+dR5R5+eLFC6oP9nZdM07hlwyiEbm+aqvaTZDilTN1GlnrXEvrU+kV+yNo7RJ1kY5TUZk/vANB1AB+7DptTdJtFmZF8Qoy/aXdyqKjzjltgtZkzUmCtUYNTocx5io8430ZE9KY97dPULHVjY1Ifud/0UwbIylky51rmD9kMCA/2hGY65hfM+cXZZWnXgjManE01jzAJ9MVBFntrMSVJlypXhms1oPPFmM9+ZPTCOUeNgZap2k98gCklT+9MYA/6PImJmS8Ek51dkOmnrdRDLTMhGjcz6rogjMYUxmPNL0CDEa2W5JSl5jBVGpPy6mN01wAScgM4TLFJN5TjNmEizSmISXpiOtW8iK9aDfW+GIPu5xs0a/A5lUyyFtmt1Oiki97TbDSzKZEnQznFWOdDgGn/Woiwu7ZGTKJdgZ0w5l5nePocvPWLqWgAAAFBlTdTdHuOunNsLBhH5qfwKLYBq/M8/YJWv66JkqZ71ZR3x+0lgZTF3mm8/PeM9Ve/Ld77O7SUCOykB6UqQVarDhliJB0NPTqFI5zIsU17Za3srANLc9ylFmKSwdD5rv9RkY3UUt7l2rRkeV7WKxVkVrBujjp3XyT1c94CfIlzB8a1I4Now8iDE2EnYG8MBmWZwUZWLKrHMfWWh1IpXLiTDqDGGpi2Upbu3dNy3U8u0jDt+/qswQRgmM6vSztXspLmy3mIuGaAWqtBjpUkNuNeOvOK269ulNnZZvcmKjYGpVXKrlr8VaZf9Q7VjmN+SPd5tos4UETSkyVkDQlhpwyxLl9UQ1pCKhuykztmOQ3pZVAwu2jMr5H2TjsPZsFil6VbE582NPkAPKGCFK7rfMsTrItJrKNBKnaAUHgbhTd/DRrDRiqQdoXbnZgrXTkYA3eMivUeXYAVOQER7beUuSheYwVRvO/kBqTyELM+dOvHuSw0mzHWYw70wDco4HzHHhEY4S/M5N3n81PJSklDchmeCzcD9veM+0LnKC9kpp4j3NPwk9GWG4RHu+wJJlqktQqj/hJO8njEmCeQPdcaDIdAiGMsbnqcz1KIjXjJxyZijVkZfMqREmNNrtCy0LuaKoqTyHSKhe+StOma5dsfevY2kBvBN+jYHme6T0PyJiauz4S9VlAUTEJw1/ZjvAZ8xh8vKKfaK7+xtU1NAGxL9lu8vpWnlDhbryQ2AWr+taV7uDX4mID5aVBUt5R6WocQ4SR/wCQW79xXnoGggxv/ob928JP2hvPt7TMmDwk4V+wuS+uvnHRdi7IZdilg5Fqv+Ikj5Ujmd13eZ85JS6saV4Lqx8hUx2SRKCqFXIKAB0AoIz/AFVzY42QN3e2Sv8AprS97pnfm9VO0t5+7rKmZ4RNAen1GVwfQ0PlCftrcOB/eJWcuZ3mporNnXkrVr1ryhw2vsPa2OYBqoxjqmdPSsLWyN8pNlmxz8wwIQk6r9Sv1hqv+wjPRExx7Zn9TZw5fZXVYD37J39hkef3S1edtMxJFT4JWD8LuP8AKF9Iv7/s3u93SJNKNMfG5/epWnIiqj7sRbu2cKXikmZmFOOpGTooxKfMgAjrE32kzqzZS8EZvxGmn3fnDJz2vmiiZpm71ssIY5sUkj9ez6XTncNt7azSphpVkFftDJvmDFhC17P51bEBWuF3Xpnip86+cMsednZglc3gSnsDscbXcQot6WYzJMxBkXRlHVlIELWwdvVZZs7dyajMSp1OedOJGnkIbyIo782VlWg485c0aTE1qNKjfTjkecThkbgMb9DnfgfhQljdiEjNRu5K7BjMJqzbys2RVbSg3jNv0b5H8q+h7RAmU6zzZZyyy1pX48JG71iX6OQ9izuh9tVz9Wwdu7eo99E31hQ2AVmFpds8U3XiwqTl94Rv/l9ZWFKutQdUNBlvpWKfZHaORZbKwdjjLFsAUknJVFDTDoN5i+OmlELwWm5tu6qh9REZWHELC+/opm390juWgVGEhXKjvBSe6w4kHLzGkbLJtBOsuFbV9JKNMFoQVqKZYvLzz36xIk7XWW0yXWcRKxVUq5GhGoI1/iIqtmtpZMqS8ie4ZEYqjYS6vLJOVADlvz3MOEWtZIYtnIwnD42PA8u8ZqtzmCTGx9sXrzHNOtjt6TVxS3V1O8GvrwPIwue0O1zEkJ2bMoLUYrUbu6Cw0qfWkUFpmSw/aXetpSZ8SiUzKRzBrQcsxnuiwtG2s9JQE+y5tlicMqHh3SDnUaViMVK5kjXsF89DYFdkqQ9jmPNjxGYWfZ3b5rvMVmZpYANWJaj1yAJO8Vy5Rr28toW1SCFqZQExjTVS4wg5aVU+bRMuxrVOSkmdZJKD4ZK4yN2YOgOfAxWXdcBtfvMx5jzCtZct6gYyoJGIaEZJvi9pYJ3TPsANwvvy4WVRxGERNub7zbdmmG+r+sbSik1xMDjwJ3m4ilPC3WKO6b4tdEsq0lk1MuZOUq3ZDSinIt66cqxcbCyZRsqOqKH7yswHeJB+troRpxiL7QbSJYkMoImq5ZG4BaYgeNSV9DFEYaJDTht8zrx429VbIXFgnJt04dVY2LZBA3aWhmtMzjM8I6JUj1rF+q0iuuC+PeZAmBStagjmNaHeOf8ACLOF8rnlxD9R5LfE1gbdm9EEEEVK1EKPtFt+GzrLBzmNn9lcz/iww2mOd+0edWfLWuiVpwLMc/MKPSN309mOoaD1WKueWwOt0Wva+R2smz2oDxIqPyNKjnriHkIprRbibJKlbhMmN5USm/PNm9RDpcVnFpurszU5Oo5MrFkpxp3YWtjbg7ebjmD6KXm1dGbUKa7t55dYbwTMZG4P/wAbvmyVzROe9pZ/kHwSrbZ2xixWZ7XN8bLRFORoc1HIsaeQ6w43W5aRKLGpKITzJUEmOf7R3r75aUkSz9GHCCmjMThZ8t1K05VO+OkotBCutDrNfJ2nZ9BuCY0ZFyxnZbl1O8rLJWOPX7dhs9oeXuBxKf3TmumhGnUR2OFjbHZ0WhcUv9sgyGVWSua/nTmab4Pp1SIZbO0Oq7XwGWO7dQoeyl7pamlidX3iSCVatMakUNaa65g8K9Kv2kf0mX/dj/O0LEmc0twykq6Go3EMOI/SL7ay3raJdnnqKEq8txXR1INKfeJ6EQ3FLsapr29k37tT4JWaja07mO7Qt35pj9nJpZW5zWpz7iacdD6GGwGOfWGc0u6BMQ0aXOxKeeMLnxBBII5w53Nei2iSsxd4zFa4W+JT0hNWxu2jpN2IhNqSQYGx77AqfBBBGBbVikYaWDrn1j1BAhUt9XJI93mnsZdVR2BCKKEKaHIRRbHbPyJ9jrNlqzFnXFowGVKNqKQ2XrLLSJqjMmW4HUqQIpPZ8f5kMh4388xmecb45XincQT2hv5FYnxtM7QQND7KddeysiQtFQOa1xOFZq7qGmWg0iv2ru4oUtUkDHJzYaY5W8Hp+VeAhojy61jO2d4fjcb8eaudAwswAWUe77as6WsxDVWFR+oPMGo8o3zJYYEEAg6gio9IVbJ/MLT2Rr7vPNZZ3JMNKoTuB/QczDWDHJWYHXbodD+cF2J+MWOo1SftVs5Z5Mlp8vFJmCgXs2wgsTQCm6vKmkabuuu8LNLUSjKdT3ijUBBapNSab9c90T74/nFukyBmkr6eZwr8Cn5eTwzAZRqdUPZG1rs75555bvnvWZtOx8jnNytlllnvXObkve02Zp0tLP2hx4mUVOBj9muWQ9IlWy7bbb5iicgky1NRXcDqQK4manGg6RcXepW9bQMqPKR/TAoPrihmpFs1VgeHsaMRAN+o8FXFTY2YXONgSLd60WCwJJlrLliiqKD9SeJJz84kQQQrJJNymQAAsEQQQRxdWDHNPaH/AEwf3afm8OG118+72diDR37qcanVvujPrSFL2hyQs+VT+yA1JNFYgVJht9LYRM1x0Nx4JX9RcDEWjdbzTBsEtbDQGlXcV4aZwubQXwkqULHZicKZTH3u3xDLidfQZa7xfHu12S5aZTZ2Ntc1QsRj5EigHmd0K9jsbzXCS1xM2g/MngBxjfT04dK+Z/ZxG3dfNYppy2NkTNbC/wABMns9u3HaDNI7soUH22qPktfUR0mKy4boWzSVlrmRmzfWc+I/84RZwlrJ9vKXDTd0Tekh2MQadd6IXdsS8uWlol1xSXqectsnVhvUnDDFGi22UTJbIwqrAqehEURPDHhxGXsrpWl7CAlO2XZJvKV20khJwFCP3tcLime+jD5jKEu1SZknHJmqVzDUP1lqAwOhBBYV35cI3yLTNsNpYA0ZCVYbmXXMcCKHzEOsu02a85WFgFmgaHxoeKn4lyz+dI9BifSW/tFqDwSPC2pv/WTfzVekoNcZ5VY0+sJ2/wCUV+wd99lO7Jj3Jpy5TBp65DrSLyw3LNl2G02eYAQAzS2B7rVXF1BDDfxjnkuYQQVNCCCDwIzB9Y7TsbUMmjvcE3HfouTvdC6J9rECx7tV3ERmKaw7RS2lSHdgvbDI/D2goGWu41rQcjFxWPOOY5hs4J+14cLgrMEEERUl4mrUHmCIWPZ4/wDNWXekxlPM0U/rDTClsieztVrkaUfGoz8JJ0B5Fc9+Uaos4ZB0Pnb3WWTKVh6j39k3QQCCMq1KFet1paJRlzBUH1B3MOYihu2/Gs2KRa9ZaFkmbpiLuz+Onnx4lqJhQ2glC22lLKukqsya4AOGooqjmd/UcI109nXY/s69OftbestRdtns7WnVTtj7GcD2iZ+0tDdoeSZ4B6EnoRDCYU7Nfk2xkSrYpKCgWeoJUjdj4GlOeW/U2Vr2vsySy4mo5AqFUgseApu89IJopHvuBe+lsxyXIpY2MsTYjW+XVRbNNBvebT4bOqnriVvyYQywsbGWd27W0zFKtPeoH/jGlOWdBxCiGeI1Ng/CNwA77ZqdPcsxHeSfNEEEEZloRHkmMPMABJNKZxSXztAq2Jp0s1xVVDxJJUMOWreUTZG55AbvNlB72sBJ3ZpM2qvIWi2hQaojCUM9e8MZHnl90RYe0pB2sk1zKsCOADChp1J9IXNn7PjtUlaVrMWvRTiPyBhyvu4XtltGIFJMtVBelMRJLEJx1pXdQ8o9FJgp5owTk1p+PMpCwOniebZuISlYrvm2yaFlrkAq1+FEAotfIE01JrDVbBKuyRhlUa0zBTF8W/vYc6KDoN5prmY33vtDJsMvsLOAZgFABmFPFzqW301O+kLmylie1WwPMJcIe0ctnUjwD8WdP3YgXOmZtHjDG3QceF1MNbE7AzOQ6nguiXRZjLkorElgoxE6ljmxPmTE2MARmPPE3NynoFhZEEEEcXUn7ebPGYvbywS6CjAb049RU+RPCOfSZzIwZSVYZgg0I6ER3AiEraXYXGxmWagJzaXoCd5U6A8tOkPPp9e1rdjLpuPyk9dRlx2seu8fC97ObciZSXaKK5yD6Kx0AI+E/LpCff12mz2h5edAarzQ5rn0y6gxCnyGRirqVYaqwofQxLtF5GbLVJlC0sURzrh+ox3jgd2hrWoZxUwhk2kXZdqPQhLpJzKzBJ2hofYq1sqdrdU1dTImhx9lgAfzb05xdbFbVhgsic3e0RyfENyk/W4ceutdsA4Zp8ltJkvTpVTlvyf5QtWuzNJmsh8SMVqOIORB+cUOgZM6SB3HEO8fOqubM6JscreFj3fZdsghX2N2m94Ts5h+lXP7S5d7rx9YaI85LE6J5Y7UJ/FK2Voe3eiFG9W92vKVO0SeOyfPLEKAE8vAfIw3RWX/AHOtpktLbInNWpXCw0P6dCYlBIGP/docj0P5dQnYXN/bqMwrIGMwnXbtYbP9BbQyOndD0JVl3Go/MDrTON1p24WZ3LIjzph07pCjiTWhy8hziZpJb2Ay47vHRRFVHbXPhv8ABWW0d/dgqqgxzphwy05nLERwBj1s5c5s8ohzimOccxtaudc+A/id8R7huBkZp9oYTJ7b9yL9Vf48MuNb4RGRzWt2bO88fsPNSY0udjd3Dh914mSgwowBByIIqD5GK5dmLMGxCRLrWumVfs6fKLWCKWvc3IGytLGu1CwopGYIIipIjw70FeEe4Qdt9qSSbPKNAKiYw3n6gPDj6cY0U9O6d+BqonnbCzEVE2q2qNobsZB+jJCkjWY1aD7tfWM7czezEizDSUgJz30wj5BvxdYgbGXb21rT6sv6Q/d8I/ER6GNW0c7trbNoR48AJyFEotSdwyJrwzj0LIY2TNjbowXPU5Z+qRPle+J0jtXGw6BWWwNirOaexwpKU5k0GJhTMngtT5iJO0e3RasuzZLoZm86ghRuGmevTWF+3Xp9EsiVlKXMnMGZM3u1d1dBuFK55CJYrC858EtS7cBu5k6AczE/0rZJDPN3A7hzUP1DmM2MXeefJakQsQACzMaADMknhxMdX2XuIWaSF+Nu85/e4dBp/wBxC2V2SFnGOZRpx4ZhBwXiTvPkN9WYCFP1GtEx2bOyPNM6GkMX736+izBBBClNEQQQQIRFVtBdJnS6oxSaneluDhIamhIzwneOnCLWCJNcWkOCi5ocLFc2faxxWTbZCzcNQcQCuPzHmKbs49yrHdk/wvMkMdzHKvVsS/4oadpdl0tSg+CYoyem76rDeK+kc0vK6plnfBNUqdx3Hmp3x6GlMM4/jcWO4A5eCR1AlhP7wHN4ke6c7r2QaTOSdZp6zFBoQd6HIjEtQT5DMCNe32z5P84ljQUmAakZAP5DI8qcISZFoZDVGZDxVip4aiLWzbX2pP63GODgNupqc/nFppKhsola8Ejjlcc1UKmB0ZjLSL9+arLHbGlTFmIaMpqD+nQio846/dF4rPkpMXRhpvB0YHoaxyO2WhHOJUEs7wvg8lOa+pi52R2n92YpMr2TGppmUbTEAMyCKVHIeZ9QpTPGHtH7hu5IoagQvwuP7SuowRostrSYoaWwdToVNRzzjeI8vpqvRA3WqdZ1fxKrdQD+cYk2ZV8KqtdaAD8o3QQXOiLBEEEEC6iCCCBCIIIiXjecuQheawUfM8gNSeQjoBJsFwkAXKqdsL/93k0XKZMqF5D4m8q5c45aBXr+sWN/Xy1pnGYRQUwqvBRoOupPWPV1XolnbGJfaTB4S5oq8wozJ5kjoNY9ZSQGlhybdx/PJeZqZhUS5mzR+eaeNnrkey2Riq1nuMVK0oaURSTuFanqYoZHs/mULTpySwak0q3M1JKjWtc90QLXtvan0cIOCKB8zU/OKa02t5hrMdnP7zFvSumsUw0tUHOcXAF2uV/srZainIDQ0kDuTPMsF3Wc9+a88j4VIIPI4aD/ABRtsN/zJ8wSLFKSzq3iYKCwUeJiaUHLmdc4oLl2fm2pqIKKNXPhH8TyHyjp1x3FLsqYUzJzZjTEx3V5DcIz1j4oRZzi9/M5Du0V1KySU3ADW8tT36qZY7OERVBJoNWNSTvJO8k5xvgghAnYFkQQQQLqIIIIEIggggQiI9tWXgIm4MJyOOmHkM8okR4nSgwKsAQciCKgg6gg6iOjJcOYSza9gLM9SmOX9lqr6MD6ViCns0WprOam6iAHzNTX0Eb722FqSbNMMqueCrYK76UzX0MK9t2ftso5rNYcUZnH+HP5Q7p3vkFmz25EfKTzsaw3dD4FX83ZCxSP2885Z0LqtRTTCBiOh0iM973dJ/ZSDNIpmRUZVzrMNfQQoTZRU0YFT+8KGu/WMKtdM+mf5QxFGXC8shPfYLCaq2UcYHddNc72iTchKlSpajIA1bKmgphA9Irpm2trJ/a06Kg/SItm2dtMzwyZnUrgHLNqDdF7YPZ1Nb9q6oOC98/oB84iRQwa4fX5UgaubS/p8Kq/lja/7dvwp/6xaXZtDeLUKK00He0rL8QwinnFlaUsV30GDtZ24GjtnTWuSDTdXPfGEu62W4Yp79hJP9WooxHMf+3pGV8sLm4hG0N4ka9AMz4rQyKVpsXku4A6dSV4le0VkbDPkioOZlzA1PLME6/FGLT7St0qTU8Xb9FHDnDJdezUiR+zljF9du83qdPKkYvXZmRP8aDF9Ze63qNfOsYNrSY84zbr7fdbNlVYe2L9Pf7JLtm31qrTCks8MBxdO8f0iN/Lu1/XX8C/wi2tt1WixqcltVmGqOuIqutafD1GXIRos+z9ltilrM5kuNZbd4DmKmpHMGnIQxY6lAxGMYeIz8d4WFwqSbB5vwOXhuK0yPaLaB4llP8AdKk86g0+USZu2dnngC1WapFRUENTQmhOFhUjjFTbtjLVKr3O0HGWcX+HJvlFNNklDRlKnSjAg16GNLaWklzj15FUOqKmPJ/mE3pdF2z/ANnOaUeDNT5TBnlwMe53s1NKpPBzyxJTLqCanyhKjfZLdMln6J3UncrEV36DWJOpp2f6cp78/NRFRC7txjuNvJNcv2azK96cgHJST6Ej84t7v2Bs8s1ctNI3Nkvmo184Xbvn3lO8DzqH4moq+pGflXSGe7Nl3qHtc557VrhxN2Y+6aV9AOULKqWdgs+YdG6+3qmFPHE43ZEep/PZMEmUoUBQAoyAGQA5ARtjyqgZCPUJE4RBBBAhEEEECEQQQQIRBBBAhEEEECFikFIzBAheGlA6gHrnGRLA0AHQR6ggRZYpChtdteZTdhI/aaM1K4a6BRvbPy66OEVbbOSDPE7ABMBLVGQJO8roTvrxjRTvjY/FILjhz5qidsjm2jNvhVGy2yXZ/TWjvzj3hiOLAeNd78927eS1BYAIzEJZXSuxOUoomxNwtRBBBFStXlhCTtXswZbG02aqMtWYLkRxdOHMf71eIwRF0EzoXYm944hUzQtlbY93Ipa2S2qFpXs5mU5RXk4HxDgeI/4GNpQOufXOI9guqVJFJSKgOZwjXqdYlxyZzHPJjFhwXYmuDAHm5UL/APjSP7GV/wDWn8I2yLBLTwIi/ZUL+USIIgXE6lTwjgsUgpGYIipIggggQiCCCBCIIIIEIggggQiCCCBCIIIIEIggggQiCCCBCIIIIEIggggQiCCCBCIIIIEIggggQiCCCBCIIIIEIggggQiCCCBCIIIIEL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pic>
        <p:nvPicPr>
          <p:cNvPr id="2052" name="Picture 4" descr="http://50.19.100.254/r/1DE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5013176"/>
            <a:ext cx="2468845" cy="137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02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לבן 1"/>
          <p:cNvSpPr/>
          <p:nvPr/>
        </p:nvSpPr>
        <p:spPr>
          <a:xfrm>
            <a:off x="3066492" y="476672"/>
            <a:ext cx="532193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e-IL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הכללת הזרוע הצבאית של ארגון </a:t>
            </a:r>
            <a:r>
              <a:rPr lang="he-IL" sz="24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חזבאללה</a:t>
            </a:r>
            <a:r>
              <a:rPr lang="he-IL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ברשימת ארגוני הטרור של </a:t>
            </a:r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האיחוד האירופי </a:t>
            </a:r>
          </a:p>
          <a:p>
            <a:endParaRPr lang="he-IL" sz="2400" b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הובלת מהלך 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בין-משרדי ובין-סוכנותי מול שותפות בינלאומיות, כדי להביא להכרזה על הזרוע הצבאית של </a:t>
            </a:r>
            <a:r>
              <a:rPr lang="he-IL" sz="2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חזבאללה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כארגון </a:t>
            </a:r>
            <a:endParaRPr lang="he-IL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e-IL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טרור </a:t>
            </a:r>
            <a:r>
              <a:rPr lang="he-IL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באיחוד האירופי. </a:t>
            </a:r>
            <a:endParaRPr lang="he-IL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 smtClean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068960"/>
            <a:ext cx="3901753" cy="2926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94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דיפלומטיה מולטילטרלית</a:t>
            </a:r>
            <a:endParaRPr lang="he-IL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51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32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מעורבות בסיכול – קלוז סי</a:t>
            </a:r>
            <a:endParaRPr lang="he-IL" sz="32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3787306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38895"/>
            <a:ext cx="3927894" cy="227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67" y="1340768"/>
            <a:ext cx="3094565" cy="2294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334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4040188" cy="1266155"/>
          </a:xfrm>
        </p:spPr>
        <p:txBody>
          <a:bodyPr>
            <a:noAutofit/>
          </a:bodyPr>
          <a:lstStyle/>
          <a:p>
            <a:pPr algn="r"/>
            <a:r>
              <a:rPr lang="he-IL" dirty="0" smtClean="0">
                <a:solidFill>
                  <a:srgbClr val="00B0F0"/>
                </a:solidFill>
              </a:rPr>
              <a:t>הצטרפות ישראל לקבוצת ההתייעצויות המערבית (</a:t>
            </a:r>
            <a:r>
              <a:rPr lang="en-US" dirty="0" smtClean="0">
                <a:solidFill>
                  <a:srgbClr val="00B0F0"/>
                </a:solidFill>
              </a:rPr>
              <a:t>WEOG</a:t>
            </a:r>
            <a:r>
              <a:rPr lang="he-IL" dirty="0" smtClean="0">
                <a:solidFill>
                  <a:srgbClr val="00B0F0"/>
                </a:solidFill>
              </a:rPr>
              <a:t>) של המועצה לזכויות אדם בג'נבה (דצמבר 2013</a:t>
            </a:r>
            <a:r>
              <a:rPr lang="he-IL" dirty="0">
                <a:solidFill>
                  <a:srgbClr val="00B0F0"/>
                </a:solidFill>
              </a:rPr>
              <a:t>) 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24944"/>
            <a:ext cx="3672408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548680"/>
            <a:ext cx="3743399" cy="1626195"/>
          </a:xfrm>
        </p:spPr>
        <p:txBody>
          <a:bodyPr>
            <a:noAutofit/>
          </a:bodyPr>
          <a:lstStyle/>
          <a:p>
            <a:endParaRPr lang="he-IL" sz="2000" dirty="0" smtClean="0">
              <a:solidFill>
                <a:srgbClr val="00B0F0"/>
              </a:solidFill>
            </a:endParaRPr>
          </a:p>
          <a:p>
            <a:endParaRPr lang="he-IL" sz="2000" dirty="0">
              <a:solidFill>
                <a:srgbClr val="00B0F0"/>
              </a:solidFill>
            </a:endParaRPr>
          </a:p>
          <a:p>
            <a:pPr algn="r"/>
            <a:r>
              <a:rPr lang="he-IL" dirty="0" smtClean="0">
                <a:solidFill>
                  <a:srgbClr val="00B0F0"/>
                </a:solidFill>
              </a:rPr>
              <a:t>הצטרפות </a:t>
            </a:r>
            <a:r>
              <a:rPr lang="he-IL" dirty="0">
                <a:solidFill>
                  <a:srgbClr val="00B0F0"/>
                </a:solidFill>
              </a:rPr>
              <a:t>ישראל לקבוצת ההתייעצויות של המדינות המערביות שאינן חברות </a:t>
            </a:r>
            <a:r>
              <a:rPr lang="he-IL" dirty="0" err="1">
                <a:solidFill>
                  <a:srgbClr val="00B0F0"/>
                </a:solidFill>
              </a:rPr>
              <a:t>בא"א</a:t>
            </a:r>
            <a:r>
              <a:rPr lang="he-IL" dirty="0">
                <a:solidFill>
                  <a:srgbClr val="00B0F0"/>
                </a:solidFill>
              </a:rPr>
              <a:t> </a:t>
            </a:r>
            <a:r>
              <a:rPr lang="en-US" dirty="0">
                <a:solidFill>
                  <a:srgbClr val="00B0F0"/>
                </a:solidFill>
              </a:rPr>
              <a:t>JUSCANZ  </a:t>
            </a:r>
            <a:r>
              <a:rPr lang="he-IL" dirty="0" smtClean="0">
                <a:solidFill>
                  <a:srgbClr val="00B0F0"/>
                </a:solidFill>
              </a:rPr>
              <a:t> בוועדה </a:t>
            </a:r>
            <a:r>
              <a:rPr lang="he-IL" dirty="0">
                <a:solidFill>
                  <a:srgbClr val="00B0F0"/>
                </a:solidFill>
              </a:rPr>
              <a:t>השלישית </a:t>
            </a:r>
            <a:r>
              <a:rPr lang="he-IL" dirty="0" err="1">
                <a:solidFill>
                  <a:srgbClr val="00B0F0"/>
                </a:solidFill>
              </a:rPr>
              <a:t>באו'ם</a:t>
            </a:r>
            <a:r>
              <a:rPr lang="he-IL" dirty="0">
                <a:solidFill>
                  <a:srgbClr val="00B0F0"/>
                </a:solidFill>
              </a:rPr>
              <a:t> (פברואר 2014)</a:t>
            </a:r>
          </a:p>
          <a:p>
            <a:endParaRPr lang="he-IL" sz="2000" dirty="0"/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  <a:p>
            <a:endParaRPr lang="he-IL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04864"/>
            <a:ext cx="233662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524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http://peacewomen.org/assets/image/Logo/un_general_assembly_h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29" y="262184"/>
            <a:ext cx="8201595" cy="613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כותרת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407988"/>
            <a:ext cx="5962650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395537" y="414540"/>
            <a:ext cx="7992887" cy="728444"/>
          </a:xfrm>
        </p:spPr>
        <p:txBody>
          <a:bodyPr/>
          <a:lstStyle/>
          <a:p>
            <a:pPr algn="r"/>
            <a:r>
              <a:rPr lang="he-IL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החלטה ישראלית דו-שנתית בעצרת הכללית בתחום טכנולוגיות </a:t>
            </a:r>
            <a:r>
              <a:rPr lang="he-IL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חקלאיות לפיתוח</a:t>
            </a:r>
            <a:endParaRPr lang="he-IL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AutoShape 19" descr="https://upload.wikimedia.org/wikipedia/commons/3/36/Red_Star_of_David.sv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sp>
        <p:nvSpPr>
          <p:cNvPr id="7" name="AutoShape 21" descr="https://upload.wikimedia.org/wikipedia/commons/3/36/Red_Star_of_David.svg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342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84167" y="-152647"/>
            <a:ext cx="2354004" cy="2680714"/>
          </a:xfrm>
        </p:spPr>
        <p:txBody>
          <a:bodyPr>
            <a:normAutofit/>
          </a:bodyPr>
          <a:lstStyle/>
          <a:p>
            <a:pPr algn="r"/>
            <a:r>
              <a:rPr lang="he-IL" sz="28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מבנה ארגוני משרד החוץ</a:t>
            </a:r>
            <a:endParaRPr lang="he-IL" sz="28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מלבן 3"/>
          <p:cNvSpPr/>
          <p:nvPr/>
        </p:nvSpPr>
        <p:spPr>
          <a:xfrm>
            <a:off x="6300192" y="2564904"/>
            <a:ext cx="1485904" cy="575974"/>
          </a:xfrm>
          <a:prstGeom prst="rect">
            <a:avLst/>
          </a:prstGeom>
          <a:ln w="285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prstClr val="black"/>
                </a:solidFill>
              </a:rPr>
              <a:t>מנכ"ל</a:t>
            </a:r>
          </a:p>
        </p:txBody>
      </p:sp>
      <p:sp>
        <p:nvSpPr>
          <p:cNvPr id="11" name="מלבן 10"/>
          <p:cNvSpPr/>
          <p:nvPr/>
        </p:nvSpPr>
        <p:spPr>
          <a:xfrm>
            <a:off x="4467225" y="3964784"/>
            <a:ext cx="1628780" cy="37505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מנכ"ל מדיני </a:t>
            </a:r>
          </a:p>
        </p:txBody>
      </p:sp>
      <p:sp>
        <p:nvSpPr>
          <p:cNvPr id="12" name="מלבן 11"/>
          <p:cNvSpPr/>
          <p:nvPr/>
        </p:nvSpPr>
        <p:spPr>
          <a:xfrm>
            <a:off x="4476748" y="745685"/>
            <a:ext cx="1619261" cy="375050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</a:t>
            </a:r>
            <a:r>
              <a:rPr lang="he-IL" sz="1400" b="1" dirty="0" err="1" smtClean="0">
                <a:solidFill>
                  <a:prstClr val="black"/>
                </a:solidFill>
              </a:rPr>
              <a:t>מינהל</a:t>
            </a:r>
            <a:r>
              <a:rPr lang="he-IL" sz="1400" b="1" dirty="0" smtClean="0">
                <a:solidFill>
                  <a:prstClr val="black"/>
                </a:solidFill>
              </a:rPr>
              <a:t> (עתידי)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13" name="מלבן 12"/>
          <p:cNvSpPr/>
          <p:nvPr/>
        </p:nvSpPr>
        <p:spPr>
          <a:xfrm>
            <a:off x="4381491" y="2678901"/>
            <a:ext cx="1724031" cy="375050"/>
          </a:xfrm>
          <a:prstGeom prst="rect">
            <a:avLst/>
          </a:prstGeom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דיפלומטיה ציבורית</a:t>
            </a:r>
          </a:p>
        </p:txBody>
      </p:sp>
      <p:sp>
        <p:nvSpPr>
          <p:cNvPr id="14" name="מלבן 13"/>
          <p:cNvSpPr/>
          <p:nvPr/>
        </p:nvSpPr>
        <p:spPr>
          <a:xfrm>
            <a:off x="4371979" y="1710095"/>
            <a:ext cx="1724031" cy="37505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משנה למנכ"ל מולטילטרלי</a:t>
            </a:r>
          </a:p>
        </p:txBody>
      </p:sp>
      <p:sp>
        <p:nvSpPr>
          <p:cNvPr id="25" name="מלבן 24"/>
          <p:cNvSpPr/>
          <p:nvPr/>
        </p:nvSpPr>
        <p:spPr>
          <a:xfrm>
            <a:off x="571464" y="1361840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בטמ"ח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571464" y="1093948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קונסולרית</a:t>
            </a:r>
          </a:p>
        </p:txBody>
      </p:sp>
      <p:sp>
        <p:nvSpPr>
          <p:cNvPr id="30" name="מלבן 29"/>
          <p:cNvSpPr/>
          <p:nvPr/>
        </p:nvSpPr>
        <p:spPr>
          <a:xfrm>
            <a:off x="571464" y="826055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פרט ורווחה </a:t>
            </a:r>
          </a:p>
        </p:txBody>
      </p:sp>
      <p:sp>
        <p:nvSpPr>
          <p:cNvPr id="32" name="מלבן 31"/>
          <p:cNvSpPr/>
          <p:nvPr/>
        </p:nvSpPr>
        <p:spPr>
          <a:xfrm>
            <a:off x="571464" y="558163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תקשוב</a:t>
            </a:r>
          </a:p>
        </p:txBody>
      </p:sp>
      <p:sp>
        <p:nvSpPr>
          <p:cNvPr id="34" name="מלבן 33"/>
          <p:cNvSpPr/>
          <p:nvPr/>
        </p:nvSpPr>
        <p:spPr>
          <a:xfrm>
            <a:off x="571464" y="290270"/>
            <a:ext cx="1219200" cy="18752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תקציבים</a:t>
            </a:r>
          </a:p>
        </p:txBody>
      </p:sp>
      <p:sp>
        <p:nvSpPr>
          <p:cNvPr id="48" name="מלבן 47"/>
          <p:cNvSpPr/>
          <p:nvPr/>
        </p:nvSpPr>
        <p:spPr>
          <a:xfrm>
            <a:off x="2190725" y="2138729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כלכלה</a:t>
            </a:r>
          </a:p>
        </p:txBody>
      </p:sp>
      <p:sp>
        <p:nvSpPr>
          <p:cNvPr id="49" name="מלבן 48"/>
          <p:cNvSpPr/>
          <p:nvPr/>
        </p:nvSpPr>
        <p:spPr>
          <a:xfrm>
            <a:off x="2190725" y="1870835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ארב"ל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50" name="מלבן 49"/>
          <p:cNvSpPr/>
          <p:nvPr/>
        </p:nvSpPr>
        <p:spPr>
          <a:xfrm>
            <a:off x="2190725" y="1602944"/>
            <a:ext cx="1219200" cy="18752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מש"ב</a:t>
            </a:r>
          </a:p>
        </p:txBody>
      </p:sp>
      <p:sp>
        <p:nvSpPr>
          <p:cNvPr id="51" name="מלבן 50"/>
          <p:cNvSpPr/>
          <p:nvPr/>
        </p:nvSpPr>
        <p:spPr>
          <a:xfrm>
            <a:off x="2190725" y="1187710"/>
            <a:ext cx="1219200" cy="33486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 sz="1000" b="1" dirty="0">
              <a:solidFill>
                <a:prstClr val="black"/>
              </a:solidFill>
            </a:endParaRPr>
          </a:p>
          <a:p>
            <a:pPr algn="ctr"/>
            <a:r>
              <a:rPr lang="he-IL" sz="1000" b="1" dirty="0">
                <a:solidFill>
                  <a:prstClr val="black"/>
                </a:solidFill>
              </a:rPr>
              <a:t>אסטרטגית </a:t>
            </a:r>
          </a:p>
          <a:p>
            <a:pPr algn="ctr"/>
            <a:r>
              <a:rPr lang="he-IL" sz="1000" b="1" dirty="0">
                <a:solidFill>
                  <a:prstClr val="black"/>
                </a:solidFill>
              </a:rPr>
              <a:t>(מדיני-בטחוני)</a:t>
            </a:r>
          </a:p>
          <a:p>
            <a:pPr algn="ctr"/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54" name="מלבן 53"/>
          <p:cNvSpPr/>
          <p:nvPr/>
        </p:nvSpPr>
        <p:spPr>
          <a:xfrm>
            <a:off x="580976" y="3111920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דוברות</a:t>
            </a:r>
          </a:p>
        </p:txBody>
      </p:sp>
      <p:sp>
        <p:nvSpPr>
          <p:cNvPr id="55" name="מלבן 54"/>
          <p:cNvSpPr/>
          <p:nvPr/>
        </p:nvSpPr>
        <p:spPr>
          <a:xfrm>
            <a:off x="580976" y="2844028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תפוצות ודתות</a:t>
            </a:r>
          </a:p>
        </p:txBody>
      </p:sp>
      <p:sp>
        <p:nvSpPr>
          <p:cNvPr id="56" name="מלבן 55"/>
          <p:cNvSpPr/>
          <p:nvPr/>
        </p:nvSpPr>
        <p:spPr>
          <a:xfrm>
            <a:off x="580976" y="2576135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קשתו"ם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57" name="מלבן 56"/>
          <p:cNvSpPr/>
          <p:nvPr/>
        </p:nvSpPr>
        <p:spPr>
          <a:xfrm>
            <a:off x="2190725" y="4500569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אמל"ט</a:t>
            </a:r>
          </a:p>
        </p:txBody>
      </p:sp>
      <p:sp>
        <p:nvSpPr>
          <p:cNvPr id="58" name="מלבן 57"/>
          <p:cNvSpPr/>
          <p:nvPr/>
        </p:nvSpPr>
        <p:spPr>
          <a:xfrm>
            <a:off x="2190725" y="4232676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מז"ת ותה"ש</a:t>
            </a:r>
          </a:p>
        </p:txBody>
      </p:sp>
      <p:sp>
        <p:nvSpPr>
          <p:cNvPr id="59" name="מלבן 58"/>
          <p:cNvSpPr/>
          <p:nvPr/>
        </p:nvSpPr>
        <p:spPr>
          <a:xfrm>
            <a:off x="2190725" y="396478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אירו-אסיה</a:t>
            </a:r>
          </a:p>
        </p:txBody>
      </p:sp>
      <p:sp>
        <p:nvSpPr>
          <p:cNvPr id="60" name="מלבן 59"/>
          <p:cNvSpPr/>
          <p:nvPr/>
        </p:nvSpPr>
        <p:spPr>
          <a:xfrm>
            <a:off x="2190725" y="3696891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אירופה</a:t>
            </a:r>
          </a:p>
        </p:txBody>
      </p:sp>
      <p:sp>
        <p:nvSpPr>
          <p:cNvPr id="61" name="מלבן 60"/>
          <p:cNvSpPr/>
          <p:nvPr/>
        </p:nvSpPr>
        <p:spPr>
          <a:xfrm>
            <a:off x="2190725" y="3428999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צפ"א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62" name="מלבן 61"/>
          <p:cNvSpPr/>
          <p:nvPr/>
        </p:nvSpPr>
        <p:spPr>
          <a:xfrm>
            <a:off x="2190725" y="5036354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אפריקה</a:t>
            </a:r>
          </a:p>
        </p:txBody>
      </p:sp>
      <p:sp>
        <p:nvSpPr>
          <p:cNvPr id="63" name="מלבן 62"/>
          <p:cNvSpPr/>
          <p:nvPr/>
        </p:nvSpPr>
        <p:spPr>
          <a:xfrm>
            <a:off x="2190725" y="4768461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אסיה</a:t>
            </a:r>
          </a:p>
        </p:txBody>
      </p:sp>
      <p:sp>
        <p:nvSpPr>
          <p:cNvPr id="40" name="מלבן 39"/>
          <p:cNvSpPr/>
          <p:nvPr/>
        </p:nvSpPr>
        <p:spPr>
          <a:xfrm>
            <a:off x="3809987" y="525066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יועמ"ש</a:t>
            </a:r>
          </a:p>
        </p:txBody>
      </p:sp>
      <p:sp>
        <p:nvSpPr>
          <p:cNvPr id="41" name="מלבן 40"/>
          <p:cNvSpPr/>
          <p:nvPr/>
        </p:nvSpPr>
        <p:spPr>
          <a:xfrm>
            <a:off x="2190725" y="562571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מפכ"ל</a:t>
            </a:r>
          </a:p>
        </p:txBody>
      </p:sp>
      <p:sp>
        <p:nvSpPr>
          <p:cNvPr id="42" name="מלבן 41"/>
          <p:cNvSpPr/>
          <p:nvPr/>
        </p:nvSpPr>
        <p:spPr>
          <a:xfrm>
            <a:off x="2190725" y="5357825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ממ"ד</a:t>
            </a:r>
          </a:p>
        </p:txBody>
      </p:sp>
      <p:sp>
        <p:nvSpPr>
          <p:cNvPr id="44" name="מלבן 43"/>
          <p:cNvSpPr/>
          <p:nvPr/>
        </p:nvSpPr>
        <p:spPr>
          <a:xfrm>
            <a:off x="2190725" y="6148112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מש"א והדרכה</a:t>
            </a:r>
          </a:p>
        </p:txBody>
      </p:sp>
      <p:sp>
        <p:nvSpPr>
          <p:cNvPr id="45" name="מלבן 44"/>
          <p:cNvSpPr/>
          <p:nvPr/>
        </p:nvSpPr>
        <p:spPr>
          <a:xfrm>
            <a:off x="380963" y="6161503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 err="1">
                <a:solidFill>
                  <a:prstClr val="black"/>
                </a:solidFill>
              </a:rPr>
              <a:t>תכמ"ד</a:t>
            </a:r>
            <a:endParaRPr lang="he-IL" sz="1000" b="1" dirty="0">
              <a:solidFill>
                <a:prstClr val="black"/>
              </a:solidFill>
            </a:endParaRPr>
          </a:p>
        </p:txBody>
      </p:sp>
      <p:sp>
        <p:nvSpPr>
          <p:cNvPr id="46" name="מלבן 45"/>
          <p:cNvSpPr/>
          <p:nvPr/>
        </p:nvSpPr>
        <p:spPr>
          <a:xfrm>
            <a:off x="380963" y="5893610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טקס </a:t>
            </a:r>
            <a:r>
              <a:rPr lang="he-IL" sz="1000" b="1" dirty="0" err="1">
                <a:solidFill>
                  <a:prstClr val="black"/>
                </a:solidFill>
              </a:rPr>
              <a:t>ומאו"ר</a:t>
            </a:r>
            <a:endParaRPr lang="he-IL" sz="1000" b="1" dirty="0">
              <a:solidFill>
                <a:prstClr val="black"/>
              </a:solidFill>
            </a:endParaRPr>
          </a:p>
        </p:txBody>
      </p:sp>
      <p:cxnSp>
        <p:nvCxnSpPr>
          <p:cNvPr id="273" name="מחבר ישר 272"/>
          <p:cNvCxnSpPr>
            <a:endCxn id="11" idx="1"/>
          </p:cNvCxnSpPr>
          <p:nvPr/>
        </p:nvCxnSpPr>
        <p:spPr>
          <a:xfrm flipV="1">
            <a:off x="3428993" y="4152315"/>
            <a:ext cx="10382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9" name="מחבר ישר 378"/>
          <p:cNvCxnSpPr/>
          <p:nvPr/>
        </p:nvCxnSpPr>
        <p:spPr>
          <a:xfrm>
            <a:off x="3409925" y="1482392"/>
            <a:ext cx="0" cy="8036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מחבר ישר 89"/>
          <p:cNvCxnSpPr/>
          <p:nvPr/>
        </p:nvCxnSpPr>
        <p:spPr>
          <a:xfrm rot="5400000">
            <a:off x="2511749" y="4327176"/>
            <a:ext cx="179635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מחבר ישר 94"/>
          <p:cNvCxnSpPr/>
          <p:nvPr/>
        </p:nvCxnSpPr>
        <p:spPr>
          <a:xfrm flipV="1">
            <a:off x="3333742" y="1870834"/>
            <a:ext cx="103823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מלבן 64"/>
          <p:cNvSpPr/>
          <p:nvPr/>
        </p:nvSpPr>
        <p:spPr>
          <a:xfrm>
            <a:off x="2190725" y="589361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כספים</a:t>
            </a:r>
          </a:p>
        </p:txBody>
      </p:sp>
      <p:sp>
        <p:nvSpPr>
          <p:cNvPr id="77" name="מלבן 76"/>
          <p:cNvSpPr/>
          <p:nvPr/>
        </p:nvSpPr>
        <p:spPr>
          <a:xfrm>
            <a:off x="2200237" y="3067349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הסברה</a:t>
            </a:r>
          </a:p>
        </p:txBody>
      </p:sp>
      <p:sp>
        <p:nvSpPr>
          <p:cNvPr id="78" name="מלבן 77"/>
          <p:cNvSpPr/>
          <p:nvPr/>
        </p:nvSpPr>
        <p:spPr>
          <a:xfrm>
            <a:off x="2190725" y="6416004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000" b="1" dirty="0">
                <a:solidFill>
                  <a:prstClr val="black"/>
                </a:solidFill>
              </a:rPr>
              <a:t>תיאום</a:t>
            </a:r>
          </a:p>
        </p:txBody>
      </p:sp>
      <p:cxnSp>
        <p:nvCxnSpPr>
          <p:cNvPr id="99" name="מחבר ישר 98"/>
          <p:cNvCxnSpPr/>
          <p:nvPr/>
        </p:nvCxnSpPr>
        <p:spPr>
          <a:xfrm>
            <a:off x="1800176" y="2946791"/>
            <a:ext cx="25813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מחבר ישר 100"/>
          <p:cNvCxnSpPr>
            <a:stCxn id="77" idx="0"/>
            <a:endCxn id="77" idx="0"/>
          </p:cNvCxnSpPr>
          <p:nvPr/>
        </p:nvCxnSpPr>
        <p:spPr>
          <a:xfrm rot="5400000" flipH="1" flipV="1">
            <a:off x="2809837" y="30673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מחבר ישר 102"/>
          <p:cNvCxnSpPr>
            <a:stCxn id="77" idx="0"/>
            <a:endCxn id="77" idx="0"/>
          </p:cNvCxnSpPr>
          <p:nvPr/>
        </p:nvCxnSpPr>
        <p:spPr>
          <a:xfrm rot="5400000" flipH="1" flipV="1">
            <a:off x="2809837" y="306734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מחבר ישר 108"/>
          <p:cNvCxnSpPr>
            <a:stCxn id="77" idx="0"/>
          </p:cNvCxnSpPr>
          <p:nvPr/>
        </p:nvCxnSpPr>
        <p:spPr>
          <a:xfrm rot="5400000" flipH="1" flipV="1">
            <a:off x="2749562" y="3007068"/>
            <a:ext cx="1205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מחבר ישר 114"/>
          <p:cNvCxnSpPr>
            <a:stCxn id="4" idx="1"/>
          </p:cNvCxnSpPr>
          <p:nvPr/>
        </p:nvCxnSpPr>
        <p:spPr>
          <a:xfrm flipH="1" flipV="1">
            <a:off x="6076991" y="2848635"/>
            <a:ext cx="223201" cy="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מחבר ישר 140"/>
          <p:cNvCxnSpPr/>
          <p:nvPr/>
        </p:nvCxnSpPr>
        <p:spPr>
          <a:xfrm>
            <a:off x="1790667" y="826052"/>
            <a:ext cx="26765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מחבר ישר 162"/>
          <p:cNvCxnSpPr/>
          <p:nvPr/>
        </p:nvCxnSpPr>
        <p:spPr>
          <a:xfrm rot="5400000">
            <a:off x="4301123" y="2544954"/>
            <a:ext cx="35897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מחבר ישר 179"/>
          <p:cNvCxnSpPr/>
          <p:nvPr/>
        </p:nvCxnSpPr>
        <p:spPr>
          <a:xfrm rot="10800000">
            <a:off x="5076056" y="5373216"/>
            <a:ext cx="20162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מחבר ישר 197"/>
          <p:cNvCxnSpPr/>
          <p:nvPr/>
        </p:nvCxnSpPr>
        <p:spPr>
          <a:xfrm>
            <a:off x="3419872" y="6021288"/>
            <a:ext cx="36724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מחבר ישר 199"/>
          <p:cNvCxnSpPr>
            <a:endCxn id="54" idx="3"/>
          </p:cNvCxnSpPr>
          <p:nvPr/>
        </p:nvCxnSpPr>
        <p:spPr>
          <a:xfrm rot="5400000">
            <a:off x="1487980" y="2883939"/>
            <a:ext cx="633939" cy="9547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מחבר ישר 205"/>
          <p:cNvCxnSpPr/>
          <p:nvPr/>
        </p:nvCxnSpPr>
        <p:spPr>
          <a:xfrm rot="5400000">
            <a:off x="1032834" y="1044756"/>
            <a:ext cx="15537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2" name="מחבר ישר 211"/>
          <p:cNvCxnSpPr/>
          <p:nvPr/>
        </p:nvCxnSpPr>
        <p:spPr>
          <a:xfrm rot="5400000">
            <a:off x="2786042" y="5987376"/>
            <a:ext cx="1285884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מחבר ישר 219"/>
          <p:cNvCxnSpPr>
            <a:stCxn id="4" idx="2"/>
          </p:cNvCxnSpPr>
          <p:nvPr/>
        </p:nvCxnSpPr>
        <p:spPr>
          <a:xfrm rot="16200000" flipH="1">
            <a:off x="5303471" y="4880551"/>
            <a:ext cx="3528482" cy="491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0" name="מחבר ישר 239"/>
          <p:cNvCxnSpPr/>
          <p:nvPr/>
        </p:nvCxnSpPr>
        <p:spPr>
          <a:xfrm rot="10800000" flipV="1">
            <a:off x="1904976" y="6669360"/>
            <a:ext cx="5187305" cy="279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מחבר ישר 267"/>
          <p:cNvCxnSpPr/>
          <p:nvPr/>
        </p:nvCxnSpPr>
        <p:spPr>
          <a:xfrm rot="5400000" flipH="1" flipV="1">
            <a:off x="1610303" y="6402594"/>
            <a:ext cx="5893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1" name="מחבר ישר 270"/>
          <p:cNvCxnSpPr/>
          <p:nvPr/>
        </p:nvCxnSpPr>
        <p:spPr>
          <a:xfrm>
            <a:off x="1619221" y="6107924"/>
            <a:ext cx="2857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8" name="מחבר ישר 277"/>
          <p:cNvCxnSpPr/>
          <p:nvPr/>
        </p:nvCxnSpPr>
        <p:spPr>
          <a:xfrm rot="5400000">
            <a:off x="1378118" y="6134713"/>
            <a:ext cx="482207" cy="0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מלבן 24"/>
          <p:cNvSpPr/>
          <p:nvPr/>
        </p:nvSpPr>
        <p:spPr>
          <a:xfrm>
            <a:off x="585750" y="1355143"/>
            <a:ext cx="1219200" cy="246377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בטמ"ח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6" name="מלבן 34"/>
          <p:cNvSpPr/>
          <p:nvPr/>
        </p:nvSpPr>
        <p:spPr>
          <a:xfrm>
            <a:off x="571464" y="1723972"/>
            <a:ext cx="1219200" cy="53578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משאבים חומריים</a:t>
            </a:r>
          </a:p>
          <a:p>
            <a:pPr algn="ctr"/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67" name="מלבן 54"/>
          <p:cNvSpPr/>
          <p:nvPr/>
        </p:nvSpPr>
        <p:spPr>
          <a:xfrm>
            <a:off x="595262" y="2815451"/>
            <a:ext cx="1219200" cy="187525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  <a:lin ang="16200000" scaled="1"/>
            <a:tileRect/>
          </a:gradFill>
          <a:ln w="127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תפוצות ודתות</a:t>
            </a:r>
          </a:p>
        </p:txBody>
      </p:sp>
      <p:sp>
        <p:nvSpPr>
          <p:cNvPr id="68" name="מלבן 56"/>
          <p:cNvSpPr/>
          <p:nvPr/>
        </p:nvSpPr>
        <p:spPr>
          <a:xfrm>
            <a:off x="2205011" y="4471992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אמל"ט</a:t>
            </a:r>
          </a:p>
        </p:txBody>
      </p:sp>
      <p:sp>
        <p:nvSpPr>
          <p:cNvPr id="69" name="מלבן 57"/>
          <p:cNvSpPr/>
          <p:nvPr/>
        </p:nvSpPr>
        <p:spPr>
          <a:xfrm>
            <a:off x="2205011" y="4204099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מז"ת ותה"ש</a:t>
            </a:r>
          </a:p>
        </p:txBody>
      </p:sp>
      <p:sp>
        <p:nvSpPr>
          <p:cNvPr id="70" name="מלבן 58"/>
          <p:cNvSpPr/>
          <p:nvPr/>
        </p:nvSpPr>
        <p:spPr>
          <a:xfrm>
            <a:off x="2205011" y="3936207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אירו-אסיה</a:t>
            </a:r>
          </a:p>
        </p:txBody>
      </p:sp>
      <p:sp>
        <p:nvSpPr>
          <p:cNvPr id="72" name="מלבן 59"/>
          <p:cNvSpPr/>
          <p:nvPr/>
        </p:nvSpPr>
        <p:spPr>
          <a:xfrm>
            <a:off x="2205011" y="366831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אירופה</a:t>
            </a:r>
          </a:p>
        </p:txBody>
      </p:sp>
      <p:sp>
        <p:nvSpPr>
          <p:cNvPr id="73" name="מלבן 60"/>
          <p:cNvSpPr/>
          <p:nvPr/>
        </p:nvSpPr>
        <p:spPr>
          <a:xfrm>
            <a:off x="2205011" y="3400422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צפ"א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74" name="מלבן 61"/>
          <p:cNvSpPr/>
          <p:nvPr/>
        </p:nvSpPr>
        <p:spPr>
          <a:xfrm>
            <a:off x="2205011" y="5007777"/>
            <a:ext cx="1219200" cy="1890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אפריקה</a:t>
            </a:r>
          </a:p>
        </p:txBody>
      </p:sp>
      <p:sp>
        <p:nvSpPr>
          <p:cNvPr id="75" name="מלבן 62"/>
          <p:cNvSpPr/>
          <p:nvPr/>
        </p:nvSpPr>
        <p:spPr>
          <a:xfrm>
            <a:off x="2205011" y="4739884"/>
            <a:ext cx="1219200" cy="189000"/>
          </a:xfrm>
          <a:prstGeom prst="rect">
            <a:avLst/>
          </a:prstGeom>
          <a:ln w="127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אסיה</a:t>
            </a:r>
          </a:p>
        </p:txBody>
      </p:sp>
      <p:sp>
        <p:nvSpPr>
          <p:cNvPr id="76" name="מלבן 39"/>
          <p:cNvSpPr/>
          <p:nvPr/>
        </p:nvSpPr>
        <p:spPr>
          <a:xfrm>
            <a:off x="3824273" y="522209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יועמ"ש</a:t>
            </a:r>
          </a:p>
        </p:txBody>
      </p:sp>
      <p:sp>
        <p:nvSpPr>
          <p:cNvPr id="79" name="מלבן 40"/>
          <p:cNvSpPr/>
          <p:nvPr/>
        </p:nvSpPr>
        <p:spPr>
          <a:xfrm>
            <a:off x="2205011" y="5597141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מפכ"ל</a:t>
            </a:r>
          </a:p>
        </p:txBody>
      </p:sp>
      <p:sp>
        <p:nvSpPr>
          <p:cNvPr id="80" name="מלבן 41"/>
          <p:cNvSpPr/>
          <p:nvPr/>
        </p:nvSpPr>
        <p:spPr>
          <a:xfrm>
            <a:off x="2205011" y="5329248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ממ"ד</a:t>
            </a:r>
          </a:p>
        </p:txBody>
      </p:sp>
      <p:sp>
        <p:nvSpPr>
          <p:cNvPr id="82" name="מלבן 43"/>
          <p:cNvSpPr/>
          <p:nvPr/>
        </p:nvSpPr>
        <p:spPr>
          <a:xfrm>
            <a:off x="2205011" y="6119535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מש"א והדרכה</a:t>
            </a:r>
          </a:p>
        </p:txBody>
      </p:sp>
      <p:sp>
        <p:nvSpPr>
          <p:cNvPr id="83" name="מלבן 44"/>
          <p:cNvSpPr/>
          <p:nvPr/>
        </p:nvSpPr>
        <p:spPr>
          <a:xfrm>
            <a:off x="395249" y="6132926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 err="1">
                <a:solidFill>
                  <a:prstClr val="black"/>
                </a:solidFill>
              </a:rPr>
              <a:t>תכמ"ד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84" name="מלבן 45"/>
          <p:cNvSpPr/>
          <p:nvPr/>
        </p:nvSpPr>
        <p:spPr>
          <a:xfrm>
            <a:off x="395249" y="5865033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טקס </a:t>
            </a:r>
            <a:r>
              <a:rPr lang="he-IL" sz="1400" b="1" dirty="0" err="1">
                <a:solidFill>
                  <a:prstClr val="black"/>
                </a:solidFill>
              </a:rPr>
              <a:t>ומאו"ר</a:t>
            </a:r>
            <a:endParaRPr lang="he-IL" sz="1400" b="1" dirty="0">
              <a:solidFill>
                <a:prstClr val="black"/>
              </a:solidFill>
            </a:endParaRPr>
          </a:p>
        </p:txBody>
      </p:sp>
      <p:sp>
        <p:nvSpPr>
          <p:cNvPr id="85" name="מלבן 64"/>
          <p:cNvSpPr/>
          <p:nvPr/>
        </p:nvSpPr>
        <p:spPr>
          <a:xfrm>
            <a:off x="2205011" y="5865034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כספים</a:t>
            </a:r>
          </a:p>
        </p:txBody>
      </p:sp>
      <p:sp>
        <p:nvSpPr>
          <p:cNvPr id="86" name="מלבן 77"/>
          <p:cNvSpPr/>
          <p:nvPr/>
        </p:nvSpPr>
        <p:spPr>
          <a:xfrm>
            <a:off x="2205011" y="6387427"/>
            <a:ext cx="1219200" cy="18752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prstClr val="black"/>
                </a:solidFill>
              </a:rPr>
              <a:t>תיאום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884368" y="2232491"/>
            <a:ext cx="1259632" cy="20946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3200" b="1" dirty="0">
                <a:solidFill>
                  <a:prstClr val="white"/>
                </a:solidFill>
              </a:rPr>
              <a:t>שר</a:t>
            </a:r>
          </a:p>
          <a:p>
            <a:pPr algn="ctr"/>
            <a:r>
              <a:rPr lang="he-IL" sz="3200" b="1" dirty="0">
                <a:solidFill>
                  <a:prstClr val="white"/>
                </a:solidFill>
              </a:rPr>
              <a:t>החוץ</a:t>
            </a:r>
          </a:p>
        </p:txBody>
      </p:sp>
    </p:spTree>
    <p:extLst>
      <p:ext uri="{BB962C8B-B14F-4D97-AF65-F5344CB8AC3E}">
        <p14:creationId xmlns:p14="http://schemas.microsoft.com/office/powerpoint/2010/main" val="255909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6" name="Picture 2" descr="UN Wom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85938"/>
            <a:ext cx="3464602" cy="975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7" name="Picture 8" descr="https://encrypted-tbn2.google.com/images?q=tbn:ANd9GcQWHF5zQlfkojLIflnPdPa2HCEAzzqMuJMhQYZIi-E_3m_J-8g6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074" y="3428999"/>
            <a:ext cx="1584151" cy="23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8" name="Picture 12" descr="http://pica.nipic.com/2007-11-23/20071123122822850_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"/>
          <a:stretch>
            <a:fillRect/>
          </a:stretch>
        </p:blipFill>
        <p:spPr bwMode="auto">
          <a:xfrm>
            <a:off x="4781938" y="1692275"/>
            <a:ext cx="3534478" cy="140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9" name="Picture 16" descr="http://www.envirosecurity.org/images/esag/iom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23" y="3357562"/>
            <a:ext cx="2817909" cy="2519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כותרת 1"/>
          <p:cNvGrpSpPr>
            <a:grpSpLocks/>
          </p:cNvGrpSpPr>
          <p:nvPr/>
        </p:nvGrpSpPr>
        <p:grpSpPr bwMode="auto">
          <a:xfrm>
            <a:off x="2938463" y="6291263"/>
            <a:ext cx="6321425" cy="738187"/>
            <a:chOff x="1851" y="3963"/>
            <a:chExt cx="3982" cy="465"/>
          </a:xfrm>
        </p:grpSpPr>
        <p:pic>
          <p:nvPicPr>
            <p:cNvPr id="63500" name="כותרת 1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" y="3963"/>
              <a:ext cx="3982" cy="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01" name="Text Box 13"/>
            <p:cNvSpPr txBox="1">
              <a:spLocks noChangeArrowheads="1"/>
            </p:cNvSpPr>
            <p:nvPr/>
          </p:nvSpPr>
          <p:spPr bwMode="auto">
            <a:xfrm>
              <a:off x="1854" y="3965"/>
              <a:ext cx="3975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651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endParaRPr lang="he-IL" sz="11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pic>
        <p:nvPicPr>
          <p:cNvPr id="63503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"/>
          <a:stretch>
            <a:fillRect/>
          </a:stretch>
        </p:blipFill>
        <p:spPr bwMode="auto">
          <a:xfrm>
            <a:off x="605335" y="3000375"/>
            <a:ext cx="1950441" cy="314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כותרת 5"/>
          <p:cNvSpPr>
            <a:spLocks noGrp="1"/>
          </p:cNvSpPr>
          <p:nvPr>
            <p:ph type="title"/>
          </p:nvPr>
        </p:nvSpPr>
        <p:spPr>
          <a:xfrm>
            <a:off x="2549719" y="404664"/>
            <a:ext cx="5910714" cy="728444"/>
          </a:xfrm>
        </p:spPr>
        <p:txBody>
          <a:bodyPr/>
          <a:lstStyle/>
          <a:p>
            <a:pPr algn="r"/>
            <a:r>
              <a:rPr lang="he-IL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עשרות פרויקטים משותפים עם ארגונים </a:t>
            </a:r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בינלאומיים</a:t>
            </a:r>
            <a:r>
              <a:rPr lang="he-IL" dirty="0"/>
              <a:t/>
            </a:r>
            <a:br>
              <a:rPr lang="he-IL" dirty="0"/>
            </a:b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84623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7620000" cy="864096"/>
          </a:xfrm>
        </p:spPr>
        <p:txBody>
          <a:bodyPr/>
          <a:lstStyle/>
          <a:p>
            <a:pPr algn="r"/>
            <a: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4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אג'נדות</a:t>
            </a:r>
            <a: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חדשות - כלכלה</a:t>
            </a:r>
            <a:endParaRPr lang="he-IL" sz="4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03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כותרת 1"/>
          <p:cNvSpPr>
            <a:spLocks noGrp="1"/>
          </p:cNvSpPr>
          <p:nvPr>
            <p:ph type="title"/>
          </p:nvPr>
        </p:nvSpPr>
        <p:spPr>
          <a:xfrm>
            <a:off x="971601" y="414540"/>
            <a:ext cx="7488832" cy="728444"/>
          </a:xfrm>
          <a:noFill/>
          <a:ln>
            <a:noFill/>
          </a:ln>
          <a:effectLst>
            <a:softEdge rad="12700"/>
          </a:effectLst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lang="he-IL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הצטרפות ל-</a:t>
            </a:r>
            <a:r>
              <a:rPr lang="en-US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CERN </a:t>
            </a:r>
            <a:r>
              <a:rPr lang="he-IL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(המכון האירופי לחקר חלקיקים)</a:t>
            </a:r>
            <a:endParaRPr lang="he-IL" sz="2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2" descr="http://lcg.web.cern.ch/lcg/images/logos/CERN_logo_whit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6027" y="1499999"/>
            <a:ext cx="4091957" cy="4003613"/>
          </a:xfrm>
          <a:prstGeom prst="rect">
            <a:avLst/>
          </a:prstGeom>
          <a:noFill/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499999"/>
            <a:ext cx="4141785" cy="392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896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827585" y="540316"/>
            <a:ext cx="7632847" cy="728444"/>
          </a:xfrm>
        </p:spPr>
        <p:txBody>
          <a:bodyPr/>
          <a:lstStyle/>
          <a:p>
            <a:pPr algn="r"/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כנסים </a:t>
            </a:r>
            <a:r>
              <a:rPr lang="he-IL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בינלאומיים בארץ, עשרות אלפי משתתפים מלמעלה מ-110 מדינות 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853" y="1874961"/>
            <a:ext cx="1635001" cy="1551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 descr="http://www.eilot.org.il/wp-content/uploads/2009/01/logo-eilat-eilo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872" y="3796709"/>
            <a:ext cx="1744641" cy="1808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"/>
          <a:stretch/>
        </p:blipFill>
        <p:spPr bwMode="auto">
          <a:xfrm>
            <a:off x="498099" y="4122055"/>
            <a:ext cx="1786755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3" name="Picture 13" descr="Green agriculture text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417" y="4115575"/>
            <a:ext cx="2926941" cy="219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43" y="1688489"/>
            <a:ext cx="2096673" cy="1700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131401"/>
            <a:ext cx="2952328" cy="1153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359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indembassy.co.il/Photos/Kamal%20Nath%20Visit/Semina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56" y="256752"/>
            <a:ext cx="8287375" cy="615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860032" y="256752"/>
            <a:ext cx="3600399" cy="1660080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עשרות </a:t>
            </a:r>
            <a:r>
              <a:rPr lang="he-IL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משלחות </a:t>
            </a:r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עסקיות,</a:t>
            </a:r>
            <a:b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הכוללות </a:t>
            </a:r>
            <a:r>
              <a:rPr lang="he-IL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סמינרים עסקיים </a:t>
            </a:r>
          </a:p>
        </p:txBody>
      </p:sp>
    </p:spTree>
    <p:extLst>
      <p:ext uri="{BB962C8B-B14F-4D97-AF65-F5344CB8AC3E}">
        <p14:creationId xmlns:p14="http://schemas.microsoft.com/office/powerpoint/2010/main" val="257236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haaretz.com/polopoly_fs/1.443969.1340684136!/image/1872632406.jpg_gen/derivatives/landscape_640/18726324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777" y="259092"/>
            <a:ext cx="8282655" cy="6158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5" name="כותרת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88640"/>
            <a:ext cx="7785100" cy="14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943226" y="6294438"/>
            <a:ext cx="63103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651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he-IL" sz="11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פעילות המערך המולטילטראלי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4995863" y="274638"/>
            <a:ext cx="3464569" cy="922114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שתי </a:t>
            </a:r>
            <a:r>
              <a:rPr lang="he-IL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ועדות כלכליות מעורבות: רוסיה, </a:t>
            </a:r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אוקראינה</a:t>
            </a:r>
            <a:endParaRPr lang="he-IL" sz="2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49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כותרת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313" y="188640"/>
            <a:ext cx="7357119" cy="1487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9" name="Text Box 7"/>
          <p:cNvSpPr txBox="1">
            <a:spLocks noChangeArrowheads="1"/>
          </p:cNvSpPr>
          <p:nvPr/>
        </p:nvSpPr>
        <p:spPr bwMode="auto">
          <a:xfrm>
            <a:off x="2943226" y="6294438"/>
            <a:ext cx="6310313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65113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r>
              <a:rPr lang="he-IL" sz="11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rPr>
              <a:t>פעילות המערך המולטילטראלי</a:t>
            </a:r>
          </a:p>
        </p:txBody>
      </p: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2635879" y="764704"/>
            <a:ext cx="5824554" cy="728444"/>
          </a:xfrm>
          <a:noFill/>
          <a:ln>
            <a:noFill/>
          </a:ln>
          <a:effectLst>
            <a:softEdge rad="12700"/>
          </a:effectLst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הסכם </a:t>
            </a:r>
            <a:r>
              <a:rPr lang="he-IL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אס"ח</a:t>
            </a:r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עם קולומביה; </a:t>
            </a:r>
            <a:b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שיחות </a:t>
            </a:r>
            <a:r>
              <a:rPr lang="he-IL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אס"ח</a:t>
            </a:r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עם הודו, רוסיה, סין ואוקראינה</a:t>
            </a:r>
            <a:endParaRPr lang="he-IL" sz="2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471" y="2780928"/>
            <a:ext cx="3727521" cy="227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575" y="2780928"/>
            <a:ext cx="3432857" cy="2328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410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4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4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אג'נדות</a:t>
            </a:r>
            <a: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חדשות – מש"ב</a:t>
            </a:r>
            <a:endParaRPr lang="he-IL" sz="4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8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sharons\Desktop\משרד החוץ\ויזואלים\Haiti-New-Trauma-Un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64" y="252640"/>
            <a:ext cx="8792302" cy="617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5436096" y="414540"/>
            <a:ext cx="3441234" cy="728444"/>
          </a:xfr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lang="he-IL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העצמת מש"ב – </a:t>
            </a:r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סוכנות </a:t>
            </a:r>
            <a:r>
              <a:rPr lang="he-IL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הסיוע הלאומית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684874" y="1340768"/>
            <a:ext cx="3287692" cy="2952328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softEdge rad="12700"/>
          </a:effectLst>
        </p:spPr>
        <p:txBody>
          <a:bodyPr vert="horz" lIns="91440" tIns="45720" rIns="91440" bIns="45720" rtlCol="1" anchor="ctr">
            <a:noAutofit/>
          </a:bodyPr>
          <a:lstStyle/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he-IL" b="1" dirty="0" smtClean="0">
                <a:solidFill>
                  <a:srgbClr val="0B25E9"/>
                </a:solidFill>
              </a:rPr>
              <a:t>שיגור </a:t>
            </a:r>
            <a:r>
              <a:rPr lang="he-IL" b="1" dirty="0">
                <a:solidFill>
                  <a:srgbClr val="0B25E9"/>
                </a:solidFill>
              </a:rPr>
              <a:t>מומחים ישראליים לשליחויות לטווח קצר </a:t>
            </a:r>
            <a:r>
              <a:rPr lang="he-IL" b="1" dirty="0" smtClean="0">
                <a:solidFill>
                  <a:srgbClr val="0B25E9"/>
                </a:solidFill>
              </a:rPr>
              <a:t>וארוך </a:t>
            </a:r>
          </a:p>
          <a:p>
            <a:pPr marL="114300" indent="0">
              <a:spcBef>
                <a:spcPct val="0"/>
              </a:spcBef>
              <a:buNone/>
            </a:pPr>
            <a:endParaRPr lang="he-IL" b="1" dirty="0" smtClean="0">
              <a:solidFill>
                <a:srgbClr val="0B25E9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Char char="ü"/>
            </a:pPr>
            <a:r>
              <a:rPr lang="he-IL" b="1" dirty="0" smtClean="0">
                <a:solidFill>
                  <a:srgbClr val="0B25E9"/>
                </a:solidFill>
              </a:rPr>
              <a:t>עשרות </a:t>
            </a:r>
            <a:r>
              <a:rPr lang="he-IL" b="1" dirty="0" err="1" smtClean="0">
                <a:solidFill>
                  <a:srgbClr val="0B25E9"/>
                </a:solidFill>
              </a:rPr>
              <a:t>פרוייקטים</a:t>
            </a:r>
            <a:r>
              <a:rPr lang="he-IL" b="1" dirty="0" smtClean="0">
                <a:solidFill>
                  <a:srgbClr val="0B25E9"/>
                </a:solidFill>
              </a:rPr>
              <a:t> ייעודיים בתחומי הבריאות, החקלאות והחינוך</a:t>
            </a:r>
            <a:endParaRPr lang="he-IL" b="1" dirty="0">
              <a:solidFill>
                <a:srgbClr val="0B25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854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harons\Desktop\משרד החוץ\ויזואלים\Eye Camp for Darfur Refuge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13" y="241541"/>
            <a:ext cx="8798267" cy="6165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851920" y="5220836"/>
            <a:ext cx="5025410" cy="728444"/>
          </a:xfrm>
          <a:noFill/>
          <a:ln>
            <a:noFill/>
          </a:ln>
          <a:effectLst>
            <a:softEdge rad="12700"/>
          </a:effectLst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lang="he-IL" sz="28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4,192 </a:t>
            </a:r>
            <a:r>
              <a:rPr lang="he-IL" sz="28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איש הוכשרו וטופלו באמצעות </a:t>
            </a:r>
            <a:r>
              <a:rPr lang="he-IL" sz="28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מש"ב (2014)</a:t>
            </a:r>
            <a:endParaRPr lang="he-IL" sz="28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70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064896" cy="1143000"/>
          </a:xfrm>
        </p:spPr>
        <p:txBody>
          <a:bodyPr/>
          <a:lstStyle/>
          <a:p>
            <a:pPr algn="r"/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חלוקה לסוגי אגפים במשרד החוץ</a:t>
            </a:r>
            <a:endParaRPr lang="he-IL" sz="2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250280"/>
              </p:ext>
            </p:extLst>
          </p:nvPr>
        </p:nvGraphicFramePr>
        <p:xfrm>
          <a:off x="107504" y="764704"/>
          <a:ext cx="8352928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45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סיוע הומניטרי בפיליפינים</a:t>
            </a:r>
            <a:endParaRPr lang="he-IL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14500"/>
            <a:ext cx="6840760" cy="4378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477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4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4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דיפלומטיה ציבורית</a:t>
            </a:r>
            <a:endParaRPr lang="he-IL" sz="4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20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כותרת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425" y="407988"/>
            <a:ext cx="5608638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מאות הפקות </a:t>
            </a:r>
            <a:r>
              <a:rPr lang="he-IL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דיגיטליות, סרטים, וראיונות</a:t>
            </a:r>
          </a:p>
        </p:txBody>
      </p:sp>
      <p:sp>
        <p:nvSpPr>
          <p:cNvPr id="84997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146175"/>
            <a:ext cx="7620000" cy="5254625"/>
          </a:xfrm>
        </p:spPr>
        <p:txBody>
          <a:bodyPr vert="horz" lIns="91440" tIns="45720" rIns="91440" bIns="45720" rtlCol="1">
            <a:normAutofit/>
          </a:bodyPr>
          <a:lstStyle/>
          <a:p>
            <a:pPr marL="114300" indent="0">
              <a:spcAft>
                <a:spcPts val="600"/>
              </a:spcAft>
              <a:buNone/>
            </a:pPr>
            <a:r>
              <a:rPr lang="he-IL" sz="2400" dirty="0" smtClean="0">
                <a:solidFill>
                  <a:srgbClr val="0B25E9"/>
                </a:solidFill>
              </a:rPr>
              <a:t>הפקות דיגיטליות, סרטונים וקליפים, ראיונות ואירועים </a:t>
            </a:r>
            <a:r>
              <a:rPr lang="he-IL" sz="2400" dirty="0">
                <a:solidFill>
                  <a:srgbClr val="0B25E9"/>
                </a:solidFill>
              </a:rPr>
              <a:t>מדיניים צולמו והופקו </a:t>
            </a:r>
            <a:r>
              <a:rPr lang="he-IL" sz="2400" dirty="0" smtClean="0">
                <a:solidFill>
                  <a:srgbClr val="0B25E9"/>
                </a:solidFill>
              </a:rPr>
              <a:t>מהמטה, התקיימו מאות </a:t>
            </a:r>
            <a:r>
              <a:rPr lang="he-IL" sz="2400" dirty="0">
                <a:solidFill>
                  <a:srgbClr val="0B25E9"/>
                </a:solidFill>
              </a:rPr>
              <a:t>ראיונות בחו"ל</a:t>
            </a:r>
            <a:endParaRPr lang="en-US" sz="2400" dirty="0">
              <a:solidFill>
                <a:srgbClr val="0B25E9"/>
              </a:solidFill>
            </a:endParaRPr>
          </a:p>
          <a:p>
            <a:pPr>
              <a:spcAft>
                <a:spcPts val="600"/>
              </a:spcAft>
              <a:buChar char="ü"/>
            </a:pPr>
            <a:endParaRPr lang="he-IL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5" name="כותרת 1"/>
          <p:cNvGrpSpPr>
            <a:grpSpLocks/>
          </p:cNvGrpSpPr>
          <p:nvPr/>
        </p:nvGrpSpPr>
        <p:grpSpPr bwMode="auto">
          <a:xfrm>
            <a:off x="2938463" y="6291263"/>
            <a:ext cx="6321425" cy="738187"/>
            <a:chOff x="1851" y="3963"/>
            <a:chExt cx="3982" cy="465"/>
          </a:xfrm>
        </p:grpSpPr>
        <p:pic>
          <p:nvPicPr>
            <p:cNvPr id="84998" name="כותרת 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" y="3963"/>
              <a:ext cx="3982" cy="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4999" name="Text Box 7"/>
            <p:cNvSpPr txBox="1">
              <a:spLocks noChangeArrowheads="1"/>
            </p:cNvSpPr>
            <p:nvPr/>
          </p:nvSpPr>
          <p:spPr bwMode="auto">
            <a:xfrm>
              <a:off x="1854" y="3965"/>
              <a:ext cx="3975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651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he-IL" sz="110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פעילות מערך הדיפלומטיה הציבורית</a:t>
              </a:r>
            </a:p>
          </p:txBody>
        </p:sp>
      </p:grpSp>
      <p:pic>
        <p:nvPicPr>
          <p:cNvPr id="1030" name="Picture 6" descr="http://www.atmastudy.com/Fotolia_film_gear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060848"/>
            <a:ext cx="6696744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03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כותרת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988"/>
            <a:ext cx="8564885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פעילות ענפה </a:t>
            </a:r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בנושא הדה-לגיטימציה – סיכול מדיני</a:t>
            </a:r>
            <a:endParaRPr lang="he-IL" sz="2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7045" name="מציין מיקום תוכן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1"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e-IL" sz="2400" dirty="0" smtClean="0">
                <a:solidFill>
                  <a:srgbClr val="0B25E9"/>
                </a:solidFill>
              </a:rPr>
              <a:t>עשרות ניסיונות לחרם מסחרי, אקדמי ותרבותי אותרו וסוכלו על ידי הנציגויות  </a:t>
            </a:r>
            <a:endParaRPr lang="en-US" sz="2400" dirty="0" smtClean="0">
              <a:solidFill>
                <a:srgbClr val="0B25E9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e-IL" sz="2400" dirty="0" smtClean="0">
                <a:solidFill>
                  <a:srgbClr val="0B25E9"/>
                </a:solidFill>
              </a:rPr>
              <a:t>משלחות של שותפים למאבק בדה-לגיטימציה מחו"ל אורחו ותודרכו בארץ</a:t>
            </a:r>
            <a:endParaRPr lang="en-US" sz="2400" dirty="0" smtClean="0">
              <a:solidFill>
                <a:srgbClr val="0B25E9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e-IL" sz="2400" dirty="0" smtClean="0">
                <a:solidFill>
                  <a:srgbClr val="0B25E9"/>
                </a:solidFill>
              </a:rPr>
              <a:t>בלוגים לא מזוהים הוקמו ומתופעלים בנושא החרמות </a:t>
            </a:r>
            <a:endParaRPr lang="en-US" sz="2400" dirty="0" smtClean="0">
              <a:solidFill>
                <a:srgbClr val="0B25E9"/>
              </a:solidFill>
            </a:endParaRP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e-IL" sz="2400" dirty="0" smtClean="0">
                <a:solidFill>
                  <a:srgbClr val="0B25E9"/>
                </a:solidFill>
              </a:rPr>
              <a:t>פעילים הוכשרו באמצעות סמינרים מקצועיים לפעילות במרחב המקוון</a:t>
            </a:r>
            <a:endParaRPr lang="en-US" sz="2400" dirty="0" smtClean="0">
              <a:solidFill>
                <a:srgbClr val="0B25E9"/>
              </a:solidFill>
            </a:endParaRPr>
          </a:p>
          <a:p>
            <a:pPr>
              <a:spcAft>
                <a:spcPts val="600"/>
              </a:spcAft>
              <a:buChar char="ü"/>
            </a:pP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5" name="כותרת 1"/>
          <p:cNvGrpSpPr>
            <a:grpSpLocks/>
          </p:cNvGrpSpPr>
          <p:nvPr/>
        </p:nvGrpSpPr>
        <p:grpSpPr bwMode="auto">
          <a:xfrm>
            <a:off x="2938463" y="6291263"/>
            <a:ext cx="6321425" cy="738187"/>
            <a:chOff x="1851" y="3963"/>
            <a:chExt cx="3982" cy="465"/>
          </a:xfrm>
        </p:grpSpPr>
        <p:pic>
          <p:nvPicPr>
            <p:cNvPr id="87046" name="כותרת 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" y="3963"/>
              <a:ext cx="3982" cy="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1854" y="3965"/>
              <a:ext cx="3975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651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he-IL" sz="110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פעילות מערך הדיפלומטיה הציבורית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85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nrg.co.il/images/archive/465x349/474/3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280920" cy="615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090" name="כותרת 1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5" y="407988"/>
            <a:ext cx="5748338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539553" y="414540"/>
            <a:ext cx="7920879" cy="1070244"/>
          </a:xfrm>
          <a:solidFill>
            <a:schemeClr val="tx2">
              <a:lumMod val="50000"/>
            </a:schemeClr>
          </a:solidFill>
          <a:ln>
            <a:noFill/>
          </a:ln>
          <a:effectLst>
            <a:softEdge rad="12700"/>
          </a:effectLst>
        </p:spPr>
        <p:txBody>
          <a:bodyPr vert="horz" lIns="91440" tIns="45720" rIns="91440" bIns="45720" rtlCol="1" anchor="ctr">
            <a:noAutofit/>
          </a:bodyPr>
          <a:lstStyle/>
          <a:p>
            <a:pPr algn="r"/>
            <a:r>
              <a:rPr lang="he-IL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אירועי </a:t>
            </a:r>
            <a:r>
              <a:rPr lang="he-IL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מוסיקה, מחול, קולנוע, תיאטרון, ספרות ואמנות פלסטית, כנסים, להקות ומובילי דעת קהל בתחום </a:t>
            </a:r>
            <a:r>
              <a:rPr lang="he-IL" sz="2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התרבות – התקיימו בכל רחבי העולם</a:t>
            </a:r>
            <a:endParaRPr lang="he-IL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5" name="כותרת 1"/>
          <p:cNvGrpSpPr>
            <a:grpSpLocks/>
          </p:cNvGrpSpPr>
          <p:nvPr/>
        </p:nvGrpSpPr>
        <p:grpSpPr bwMode="auto">
          <a:xfrm>
            <a:off x="2938463" y="6291263"/>
            <a:ext cx="6321425" cy="738187"/>
            <a:chOff x="1851" y="3963"/>
            <a:chExt cx="3982" cy="465"/>
          </a:xfrm>
        </p:grpSpPr>
        <p:pic>
          <p:nvPicPr>
            <p:cNvPr id="89094" name="כותרת 1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" y="3963"/>
              <a:ext cx="3982" cy="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095" name="Text Box 7"/>
            <p:cNvSpPr txBox="1">
              <a:spLocks noChangeArrowheads="1"/>
            </p:cNvSpPr>
            <p:nvPr/>
          </p:nvSpPr>
          <p:spPr bwMode="auto">
            <a:xfrm>
              <a:off x="1854" y="3965"/>
              <a:ext cx="3975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651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he-IL" sz="110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פעילות מערך הדיפלומטיה הציבורית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4207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4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דיפלומטיה בילטרלית</a:t>
            </a:r>
            <a:endParaRPr lang="he-IL" sz="4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67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כותרת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407988"/>
            <a:ext cx="6321425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2400" dirty="0">
                <a:solidFill>
                  <a:srgbClr val="00B0F0"/>
                </a:solidFill>
              </a:rPr>
              <a:t>429 </a:t>
            </a:r>
            <a:r>
              <a:rPr lang="he-IL" sz="2400" dirty="0" smtClean="0">
                <a:solidFill>
                  <a:srgbClr val="00B0F0"/>
                </a:solidFill>
              </a:rPr>
              <a:t>ביקורים</a:t>
            </a:r>
            <a:endParaRPr lang="he-IL" sz="2400" dirty="0">
              <a:solidFill>
                <a:srgbClr val="00B0F0"/>
              </a:solidFill>
            </a:endParaRPr>
          </a:p>
        </p:txBody>
      </p:sp>
      <p:sp>
        <p:nvSpPr>
          <p:cNvPr id="44039" name="מציין מיקום תוכן 2"/>
          <p:cNvSpPr>
            <a:spLocks noGrp="1"/>
          </p:cNvSpPr>
          <p:nvPr>
            <p:ph idx="1"/>
          </p:nvPr>
        </p:nvSpPr>
        <p:spPr>
          <a:xfrm>
            <a:off x="5868145" y="1474805"/>
            <a:ext cx="2592288" cy="4525963"/>
          </a:xfrm>
        </p:spPr>
        <p:txBody>
          <a:bodyPr vert="horz" lIns="91440" tIns="45720" rIns="91440" bIns="45720" rtlCol="1">
            <a:normAutofit/>
          </a:bodyPr>
          <a:lstStyle/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e-IL" sz="2000" dirty="0" smtClean="0">
                <a:solidFill>
                  <a:srgbClr val="0B25E9"/>
                </a:solidFill>
              </a:rPr>
              <a:t>290 </a:t>
            </a:r>
            <a:r>
              <a:rPr lang="he-IL" sz="2000" dirty="0">
                <a:solidFill>
                  <a:srgbClr val="0B25E9"/>
                </a:solidFill>
              </a:rPr>
              <a:t>ביקורים רשמיים בישראל, ב</a:t>
            </a:r>
            <a:r>
              <a:rPr lang="he-IL" sz="2000" dirty="0" smtClean="0">
                <a:solidFill>
                  <a:srgbClr val="0B25E9"/>
                </a:solidFill>
              </a:rPr>
              <a:t>הם שרים </a:t>
            </a:r>
            <a:r>
              <a:rPr lang="he-IL" sz="2000" dirty="0">
                <a:solidFill>
                  <a:srgbClr val="0B25E9"/>
                </a:solidFill>
              </a:rPr>
              <a:t>וסגני שרים</a:t>
            </a:r>
            <a:r>
              <a:rPr lang="he-IL" sz="2000" dirty="0" smtClean="0">
                <a:solidFill>
                  <a:srgbClr val="0B25E9"/>
                </a:solidFill>
              </a:rPr>
              <a:t>, שרי </a:t>
            </a:r>
            <a:r>
              <a:rPr lang="he-IL" sz="2000" dirty="0">
                <a:solidFill>
                  <a:srgbClr val="0B25E9"/>
                </a:solidFill>
              </a:rPr>
              <a:t>חוץ, </a:t>
            </a:r>
            <a:r>
              <a:rPr lang="he-IL" sz="2000" dirty="0" smtClean="0">
                <a:solidFill>
                  <a:srgbClr val="0B25E9"/>
                </a:solidFill>
              </a:rPr>
              <a:t>נשיאים,  </a:t>
            </a:r>
            <a:r>
              <a:rPr lang="he-IL" sz="2000" dirty="0">
                <a:solidFill>
                  <a:srgbClr val="0B25E9"/>
                </a:solidFill>
              </a:rPr>
              <a:t>ראשי ממשלה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e-IL" sz="2000" dirty="0" smtClean="0">
                <a:solidFill>
                  <a:srgbClr val="0B25E9"/>
                </a:solidFill>
              </a:rPr>
              <a:t>ביקורים </a:t>
            </a:r>
            <a:r>
              <a:rPr lang="he-IL" sz="2000" dirty="0">
                <a:solidFill>
                  <a:srgbClr val="0B25E9"/>
                </a:solidFill>
              </a:rPr>
              <a:t>רשמיים של שר החוץ בחו"ל, שיחות מדיניות עם </a:t>
            </a:r>
            <a:r>
              <a:rPr lang="he-IL" sz="2000" dirty="0" smtClean="0">
                <a:solidFill>
                  <a:srgbClr val="0B25E9"/>
                </a:solidFill>
              </a:rPr>
              <a:t>עשרות אישים </a:t>
            </a:r>
            <a:r>
              <a:rPr lang="he-IL" sz="2000" dirty="0">
                <a:solidFill>
                  <a:srgbClr val="0B25E9"/>
                </a:solidFill>
              </a:rPr>
              <a:t>בארץ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he-IL" sz="2000" dirty="0" smtClean="0">
                <a:solidFill>
                  <a:srgbClr val="0B25E9"/>
                </a:solidFill>
              </a:rPr>
              <a:t>ביקורים </a:t>
            </a:r>
            <a:r>
              <a:rPr lang="he-IL" sz="2000" dirty="0">
                <a:solidFill>
                  <a:srgbClr val="0B25E9"/>
                </a:solidFill>
              </a:rPr>
              <a:t>רשמיים של          סגן שר החוץ בחו"ל</a:t>
            </a:r>
          </a:p>
          <a:p>
            <a:pPr>
              <a:spcAft>
                <a:spcPts val="600"/>
              </a:spcAft>
              <a:buChar char="ü"/>
            </a:pPr>
            <a:endParaRPr lang="he-IL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16" name="כותרת 1"/>
          <p:cNvGrpSpPr>
            <a:grpSpLocks/>
          </p:cNvGrpSpPr>
          <p:nvPr/>
        </p:nvGrpSpPr>
        <p:grpSpPr bwMode="auto">
          <a:xfrm>
            <a:off x="2938463" y="6291263"/>
            <a:ext cx="6321425" cy="738187"/>
            <a:chOff x="1851" y="3963"/>
            <a:chExt cx="3982" cy="465"/>
          </a:xfrm>
        </p:grpSpPr>
        <p:pic>
          <p:nvPicPr>
            <p:cNvPr id="44041" name="כותרת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" y="3963"/>
              <a:ext cx="3982" cy="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042" name="Text Box 10"/>
            <p:cNvSpPr txBox="1">
              <a:spLocks noChangeArrowheads="1"/>
            </p:cNvSpPr>
            <p:nvPr/>
          </p:nvSpPr>
          <p:spPr bwMode="auto">
            <a:xfrm>
              <a:off x="1854" y="3965"/>
              <a:ext cx="3975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651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he-IL" sz="110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פעילות המערך הבילטראלי</a:t>
              </a:r>
            </a:p>
          </p:txBody>
        </p:sp>
      </p:grp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168352" cy="30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117" y="3764646"/>
            <a:ext cx="3373164" cy="25266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564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4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אשכול </a:t>
            </a:r>
            <a:r>
              <a:rPr lang="he-IL" sz="4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מינהל</a:t>
            </a:r>
            <a:r>
              <a:rPr lang="he-IL" sz="4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וקונסולרי</a:t>
            </a:r>
            <a:endParaRPr lang="he-IL" sz="4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59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כותרת 1"/>
          <p:cNvGrpSpPr>
            <a:grpSpLocks/>
          </p:cNvGrpSpPr>
          <p:nvPr/>
        </p:nvGrpSpPr>
        <p:grpSpPr bwMode="auto">
          <a:xfrm>
            <a:off x="2938463" y="6291263"/>
            <a:ext cx="6321425" cy="738187"/>
            <a:chOff x="1851" y="3963"/>
            <a:chExt cx="3982" cy="465"/>
          </a:xfrm>
        </p:grpSpPr>
        <p:pic>
          <p:nvPicPr>
            <p:cNvPr id="100358" name="כותרת 1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" y="3963"/>
              <a:ext cx="3982" cy="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0359" name="Text Box 7"/>
            <p:cNvSpPr txBox="1">
              <a:spLocks noChangeArrowheads="1"/>
            </p:cNvSpPr>
            <p:nvPr/>
          </p:nvSpPr>
          <p:spPr bwMode="auto">
            <a:xfrm>
              <a:off x="1854" y="3965"/>
              <a:ext cx="3975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651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he-IL" sz="110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פעילות מערך המינהל וקונסולרי</a:t>
              </a:r>
            </a:p>
          </p:txBody>
        </p:sp>
      </p:grpSp>
      <p:sp>
        <p:nvSpPr>
          <p:cNvPr id="6" name="כותרת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טיפולים </a:t>
            </a:r>
            <a:r>
              <a:rPr lang="he-IL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באסירים </a:t>
            </a:r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ועצירים</a:t>
            </a:r>
            <a:endParaRPr lang="he-IL" sz="2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4578" name="Picture 2" descr="http://publikworks.files.wordpress.com/2011/07/image24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136904" cy="5340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44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tel-aviv.diplo.de/contentblob/2685594/Galeriebild_gross/194790/Dokumente_cb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60647"/>
            <a:ext cx="8777201" cy="614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כותרת 1"/>
          <p:cNvGrpSpPr>
            <a:grpSpLocks/>
          </p:cNvGrpSpPr>
          <p:nvPr/>
        </p:nvGrpSpPr>
        <p:grpSpPr bwMode="auto">
          <a:xfrm>
            <a:off x="2938463" y="6291263"/>
            <a:ext cx="6321425" cy="738187"/>
            <a:chOff x="1851" y="3963"/>
            <a:chExt cx="3982" cy="465"/>
          </a:xfrm>
        </p:grpSpPr>
        <p:pic>
          <p:nvPicPr>
            <p:cNvPr id="101382" name="כותרת 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" y="3963"/>
              <a:ext cx="3982" cy="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1383" name="Text Box 7"/>
            <p:cNvSpPr txBox="1">
              <a:spLocks noChangeArrowheads="1"/>
            </p:cNvSpPr>
            <p:nvPr/>
          </p:nvSpPr>
          <p:spPr bwMode="auto">
            <a:xfrm>
              <a:off x="1854" y="3965"/>
              <a:ext cx="3975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651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he-IL" sz="110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פעילות מערך המינהל וקונסולרי</a:t>
              </a:r>
            </a:p>
          </p:txBody>
        </p:sp>
      </p:grpSp>
      <p:sp>
        <p:nvSpPr>
          <p:cNvPr id="4" name="כותרת 3"/>
          <p:cNvSpPr>
            <a:spLocks noGrp="1"/>
          </p:cNvSpPr>
          <p:nvPr>
            <p:ph type="title"/>
          </p:nvPr>
        </p:nvSpPr>
        <p:spPr>
          <a:xfrm>
            <a:off x="1187625" y="5580876"/>
            <a:ext cx="7689706" cy="728444"/>
          </a:xfrm>
          <a:solidFill>
            <a:schemeClr val="bg1"/>
          </a:solidFill>
          <a:ln>
            <a:noFill/>
          </a:ln>
          <a:effectLst>
            <a:softEdge rad="12700"/>
          </a:effectLst>
        </p:spPr>
        <p:txBody>
          <a:bodyPr vert="horz" lIns="91440" tIns="45720" rIns="91440" bIns="45720" rtlCol="1" anchor="ctr">
            <a:noAutofit/>
          </a:bodyPr>
          <a:lstStyle/>
          <a:p>
            <a:pPr marL="0" indent="0" algn="r"/>
            <a:r>
              <a:rPr lang="he-IL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טיפול קונסולרי </a:t>
            </a:r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באלפי </a:t>
            </a:r>
            <a:r>
              <a:rPr lang="he-IL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מקרי מצוקה, תאונות, פצועים, נעדרים, </a:t>
            </a:r>
            <a:r>
              <a:rPr lang="he-IL" sz="2400" b="1" dirty="0" err="1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מנותקי</a:t>
            </a:r>
            <a:r>
              <a:rPr lang="he-IL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קשר ומקרי מוות</a:t>
            </a:r>
          </a:p>
        </p:txBody>
      </p:sp>
    </p:spTree>
    <p:extLst>
      <p:ext uri="{BB962C8B-B14F-4D97-AF65-F5344CB8AC3E}">
        <p14:creationId xmlns:p14="http://schemas.microsoft.com/office/powerpoint/2010/main" val="192803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108458" y="980729"/>
            <a:ext cx="7351974" cy="2619722"/>
          </a:xfrm>
        </p:spPr>
        <p:txBody>
          <a:bodyPr/>
          <a:lstStyle/>
          <a:p>
            <a:pPr algn="r"/>
            <a:r>
              <a:rPr lang="he-IL" sz="28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מידע כללי   </a:t>
            </a:r>
            <a:endParaRPr lang="he-IL" sz="28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356992"/>
            <a:ext cx="6400800" cy="2281808"/>
          </a:xfrm>
        </p:spPr>
        <p:txBody>
          <a:bodyPr>
            <a:normAutofit fontScale="92500"/>
          </a:bodyPr>
          <a:lstStyle/>
          <a:p>
            <a:r>
              <a:rPr lang="he-IL" sz="2400" dirty="0" smtClean="0"/>
              <a:t> </a:t>
            </a: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400" dirty="0" smtClean="0">
                <a:solidFill>
                  <a:srgbClr val="0B25E9"/>
                </a:solidFill>
              </a:rPr>
              <a:t> מספר העובדים </a:t>
            </a:r>
            <a:r>
              <a:rPr lang="he-IL" sz="2400" dirty="0" err="1" smtClean="0">
                <a:solidFill>
                  <a:srgbClr val="0B25E9"/>
                </a:solidFill>
              </a:rPr>
              <a:t>במשה"ח</a:t>
            </a:r>
            <a:r>
              <a:rPr lang="he-IL" sz="2400" dirty="0" smtClean="0">
                <a:solidFill>
                  <a:srgbClr val="0B25E9"/>
                </a:solidFill>
              </a:rPr>
              <a:t> – כ-1,100 (בארץ ובעולם)</a:t>
            </a: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rgbClr val="0B25E9"/>
                </a:solidFill>
              </a:rPr>
              <a:t> </a:t>
            </a:r>
            <a:r>
              <a:rPr lang="he-IL" sz="2400" dirty="0" smtClean="0">
                <a:solidFill>
                  <a:srgbClr val="0B25E9"/>
                </a:solidFill>
              </a:rPr>
              <a:t>103 נציגויות בעולם (שגרירויות וקונסוליות כלליות)</a:t>
            </a:r>
          </a:p>
          <a:p>
            <a:pPr marL="342900" indent="-342900" algn="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he-IL" sz="2400" dirty="0">
                <a:solidFill>
                  <a:srgbClr val="0B25E9"/>
                </a:solidFill>
              </a:rPr>
              <a:t> </a:t>
            </a:r>
            <a:r>
              <a:rPr lang="he-IL" sz="2400" dirty="0" smtClean="0">
                <a:solidFill>
                  <a:srgbClr val="0B25E9"/>
                </a:solidFill>
              </a:rPr>
              <a:t>קשרים דיפלומטיים עם 157 מדינות</a:t>
            </a:r>
          </a:p>
          <a:p>
            <a:pPr>
              <a:lnSpc>
                <a:spcPct val="150000"/>
              </a:lnSpc>
            </a:pPr>
            <a:endParaRPr lang="he-IL" dirty="0"/>
          </a:p>
          <a:p>
            <a:endParaRPr lang="he-I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4824536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05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http://www.healthguidance.org/hgimages/16094Surrogatemother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802" y="247377"/>
            <a:ext cx="7636558" cy="616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כותרת 1"/>
          <p:cNvGrpSpPr>
            <a:grpSpLocks/>
          </p:cNvGrpSpPr>
          <p:nvPr/>
        </p:nvGrpSpPr>
        <p:grpSpPr bwMode="auto">
          <a:xfrm>
            <a:off x="2938463" y="6291263"/>
            <a:ext cx="6321425" cy="738187"/>
            <a:chOff x="1851" y="3963"/>
            <a:chExt cx="3982" cy="465"/>
          </a:xfrm>
        </p:grpSpPr>
        <p:pic>
          <p:nvPicPr>
            <p:cNvPr id="102406" name="כותרת 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" y="3963"/>
              <a:ext cx="3982" cy="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2407" name="Text Box 7"/>
            <p:cNvSpPr txBox="1">
              <a:spLocks noChangeArrowheads="1"/>
            </p:cNvSpPr>
            <p:nvPr/>
          </p:nvSpPr>
          <p:spPr bwMode="auto">
            <a:xfrm>
              <a:off x="1854" y="3965"/>
              <a:ext cx="3975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651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r>
                <a:rPr lang="he-IL" sz="110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פעילות מערך המינהל וקונסולרי</a:t>
              </a:r>
            </a:p>
          </p:txBody>
        </p:sp>
      </p:grpSp>
      <p:sp>
        <p:nvSpPr>
          <p:cNvPr id="3" name="כותרת 2"/>
          <p:cNvSpPr>
            <a:spLocks noGrp="1"/>
          </p:cNvSpPr>
          <p:nvPr>
            <p:ph type="title"/>
          </p:nvPr>
        </p:nvSpPr>
        <p:spPr>
          <a:xfrm>
            <a:off x="6516216" y="116632"/>
            <a:ext cx="1944216" cy="2952328"/>
          </a:xfrm>
          <a:solidFill>
            <a:schemeClr val="bg1"/>
          </a:solidFill>
          <a:ln>
            <a:noFill/>
          </a:ln>
          <a:effectLst>
            <a:softEdge rad="12700"/>
          </a:effectLst>
        </p:spPr>
        <p:txBody>
          <a:bodyPr vert="horz" lIns="91440" tIns="45720" rIns="91440" bIns="45720" rtlCol="1" anchor="ctr">
            <a:noAutofit/>
          </a:bodyPr>
          <a:lstStyle/>
          <a:p>
            <a:pPr marL="0" indent="0" algn="r"/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מאות </a:t>
            </a:r>
            <a:r>
              <a:rPr lang="he-IL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מקרי פונדקאות של </a:t>
            </a:r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אזרחים </a:t>
            </a:r>
            <a:r>
              <a:rPr lang="he-IL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ישראלים לוו </a:t>
            </a:r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וטופלו  במדינות רבות</a:t>
            </a:r>
            <a:endParaRPr lang="he-IL" sz="2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1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כותרת 1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407988"/>
            <a:ext cx="3603625" cy="738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כותרת 1"/>
          <p:cNvGrpSpPr>
            <a:grpSpLocks/>
          </p:cNvGrpSpPr>
          <p:nvPr/>
        </p:nvGrpSpPr>
        <p:grpSpPr bwMode="auto">
          <a:xfrm>
            <a:off x="2938463" y="6291263"/>
            <a:ext cx="6321425" cy="738187"/>
            <a:chOff x="1851" y="3963"/>
            <a:chExt cx="3982" cy="465"/>
          </a:xfrm>
        </p:grpSpPr>
        <p:pic>
          <p:nvPicPr>
            <p:cNvPr id="103430" name="כותרת 1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51" y="3963"/>
              <a:ext cx="3982" cy="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3431" name="Text Box 7"/>
            <p:cNvSpPr txBox="1">
              <a:spLocks noChangeArrowheads="1"/>
            </p:cNvSpPr>
            <p:nvPr/>
          </p:nvSpPr>
          <p:spPr bwMode="auto">
            <a:xfrm>
              <a:off x="1854" y="3965"/>
              <a:ext cx="3975" cy="4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marL="265113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pitchFamily="34" charset="0"/>
                </a:defRPr>
              </a:lvl9pPr>
            </a:lstStyle>
            <a:p>
              <a:endParaRPr lang="he-IL" sz="1100" dirty="0">
                <a:solidFill>
                  <a:prstClr val="white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" name="כותרת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עשרות אלפי </a:t>
            </a:r>
            <a:r>
              <a:rPr lang="he-IL" sz="2400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הנפקות של </a:t>
            </a:r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אשרות</a:t>
            </a:r>
            <a:endParaRPr lang="he-IL" sz="2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652" name="Picture 4" descr="http://www.priorityclaims.org/red_approved_stamp_1600_wh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84" y="2492896"/>
            <a:ext cx="8329663" cy="2043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t0.gstatic.com/images?q=tbn:ANd9GcThQjU3-5XgcLswbUTAKZP86tEpIoJLnWylarWVhKNGHPG--1Be&amp;t=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4356979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://us.123rf.com/400wm/400/400/cteconsulting/cteconsulting1008/cteconsulting100800128/7614198-une-image-d-39-un-tampon-approuv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46174"/>
            <a:ext cx="1905000" cy="170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data:image/jpeg;base64,/9j/4AAQSkZJRgABAQAAAQABAAD/2wCEAAkGBhASEBQUEBQQFRQQERQYFhUYFBUVFxgUFxUWFhcUFxUXHCYfFxwkGRcUHy8gLycpLCwsFR8xNTAqNSYrLCkBCQoKDgwOGg8PGi8kHyQsMCw1NTUvLC0sNCksKiw0LCkuLCwsLCwtLSotKiktKiwpLCovLC0qLCwpLCksLCwsLP/AABEIAMIBAwMBIgACEQEDEQH/xAAbAAEAAgMBAQAAAAAAAAAAAAAABAYCAwUBB//EAEcQAAEDAgMEBwMHCgUEAwAAAAEAAgMEEQUhMQYSQVETIjJhcYGRI6GxBxRCUmJywTNDU4KSssLR4fAVFjSDoiRjs/EXJXP/xAAaAQEAAwEBAQAAAAAAAAAAAAAAAQIDBAUG/8QAOxEAAgECAwQIBAMHBQEAAAAAAAECAxEEEiExQVFhBRMiMnGBkbGhwdHwFCPxM0JScpKy4TRDYoLCFf/aAAwDAQACEQMRAD8A+4BeoiAIiIAiIgCIiAIiIAiLn4tjAp2hzo53g69HGZN0c3W0Chu2rLQhKbyx2nQRcrDNoKepHsJWOI1aMnD7zHZj0U7pXDUXHdkfRE09UTOEqbyzVnzN6LWydp0OfLQ+i2KSgRLry6A9ReXXl0Bkixul0Bkixul0Bki8ul0B6iIgCIiAIiIAiIgCIiAIiIAiIgCIiAIiIAqBtttnNRVjWsY1zXQtcbkgk7zhkdBpyOqv6+U/LPARLA8fSikb5tcCP3lz4iUowvE9foelSrYpU6qumn7EyLabCq4j5yzoJuEoPRuB5iVuvn6LuxQYhAL08sdbF9SQhk1vsyjJ3mvkWFYNJPA2RhaS4G7dMwSMj5KRQ4vWUTrMdJH9g5tP6py8wuXrJQ1mvNfdj3/wVHEJxwtRO37k9beH70fFep9cpdsKZ7hHUB9NL9SZu5f7r+y4ea7rQ4dk3Hfn6FfNqH5TIJmdHiEDHNOrg3fb4lpzb7128OwqMt38JrDGP0Lj00PhuuO8z1uumFbNs1+D9Dw8V0d1T/Mi6b59qH9S1Xg0+bLf84t2gR7x6rPfVZO1NRT5YhTOa0fn4byxeJHaYPFdigraedu/TyMcObHA+o4eYW0Zp6Hm1cLVprM1pxWq9Vp5bSdvLzeWlweO/wAMj6LDplc5yRvLCSoDdeOg4lRqirDGuc7RoJPkqzT7X0heekqIQ8nTeuB9m4yFvFQ5JbWaU6U6mkIt+CuW9jnHkPej98aWPiLfBaaeraWhzSC0jIgggjmCMitj6kKTNq2ghrQ47pydyPHwPFSA5cLEXXFxkRmCNQeal4XiPSMue002d48/MZoDp3WV1pD1kHIDZderAFZAoD1ERAEREAREQBERAEREAREQBERAF87+WOC8FO/6srm/tMv/AAL6ESqZ8qsO9h5P6OaM+t2fxLHEK9Nnp9EzyY2m+dvXT5lF+Tx//T2+q9499/xXVw7Fqes6SMsIMZ6zXgHI3sRbw8lwfk9fbpm8pifUD+Si4rI+krpXRlo6Udk6FrutcWzBBJ9Fl1mWEZPYdqwXXYmtTjpNO61tv191Y7eIbFMOcLi08jm311HvVfloaqldvddhH02E2/aHwKi4BjE8MrQx7ujfU7pYc2kGwOR0N+Pevo2J4pBC1rp3brXm17E+N7A2Cy6qnUWZdlnf+PxmCqKjN9bF+tk2vlvucfBPlSqYrNnAmbzya+3wPuVipZsJrnb8TnU1QfpRnoZL+Ayf7/Fcau2TglG8zqE5gt0P6uh9yrOIbLVEWYG+0cW6/s6+l1ElWh3lmRelPo7FO9KTozfkn5d1rlp4H1MPxSm/R10Q4ttFOB4dl/xKl4ftbRzu6NxMUvGKZvRvB5WdkfIr5Rg229bTGzZC9o+hJd3lftBXGDbvDq1ojr4WtOl3C4H3ZBm33K9PEJ7Hbk/qc+L6Jqw1qU8y/iho/OGz+m3iWnaHZdtVCYjJKxhcC4NIG8BnuOyvu6ZZaBV+b5NqEM3TCBYZPaXA+N7/ABU2mwOoiAdhlXvx6iCc9JHbkyQdZoW5m2piIbiMElMTl0lukhJ7pG6eC3bi++vp6/oeXCnXjphal7bldS847X5ZihSPqcHmBa4y0sjswefI8Gv5O48e68w40yRjXsN2vAIPd/P+S61ZhdHXQkHo5Y5Bq11xzyc05FV+PYJ9OwtppHOZvEta/UX1AeBmPJKcHB6d0ri8VHE006itVWjdtq58197ks6mvyWOztd7Z7eDmA+Ydb+JV/EjNDlKxze8jI+DtCtmzFTeR7+AAaPEm5+A9VueWfQ2TLc2RcenqLqdFIgJ4cswVGY9bWuQG4FZLWCsgUBkiXRAEREAREQBERAEREAXhK9WLkBre5Vrbxm/h9QOUYd+y9rvwVhlK42Px79PMz60Mg9WFVmrxaN8NPJWhPg0/RnyLYZ9qiZvPoz7nD8VO+UGgJMEo4O3Se7X4F642yc1q236SIW7yHA29L+i+g4lhjKiIxuJGYIItcEaHNckFnoWW09/FVFhek3Un3b6+DVj5m6DdpoJL2LpZHA/aEgLfwU/GsedU0pjkAEsTuGQc0tcLgcDcAELsbR7MuZRxRxBz+hdqBc2t2iB3geqqlXI+SV0m6AejO9a+6DdgGvM3Pqsal4Nr72f4PSwbhiKcKjS0b13rNN6W5qRfocV/+vMkL2lzIhnk7ddYXBHMZ5FacI2sBpBNU677mHcbmSHECzfAXKpjXvhEbgerVQ2cBod4EWPe14C0dK7ohESADI6zs7DpDqeVs1o68k+ezzOWPRVKUNHeN819+Wz09VY+kyYbS1cYe0BweLteAQ63jr6qvYjsXI3OF2+ORyd66H3LmVr5XSiniLwIhZrWuLewBc3HG5AVk2N2gfM18Ux3pIrdY6uYdCe8G4PkrPq6sssl5mMHi+j6Kq0qia0bjtsnsvwvysVqkxGqpH9R0kTuLeB8WnI+KumD/KvcblZEHNORc0XBH2mH+vgs46ujq96MFjywneaQbjO1xcZi/ELkYlsO3MwO3fsuzHkdR71n1VSnrSd0dTx+CxbyY6nknx+9fW6LdSYPh9Qelw2d1NKdeidZt+T4TlbuyUz/ABbEqX/UwCpjH56n7duboTr5ZL5DUUNRTuDnB7CNHtJHo9qsmCfKdVw2Etpmd/Vf6jI+nmojXSdpLK/h6GtboupOGalJVoc+95TXzduR9Mw3aGirAWxvY4nWNws/vBY7M+9apNkIRnCOjzJsOzc9y4UWK4RidhK0Mm4E+zlB7njtepU0YfiVLnSzNrIh+amNpQOTZRqfH0XXGo7X2rl9P1PnauCgpZbuEuE9PSWz1UVzJPzGSPtC45hSoXrnw7ewyROIY9krHFj4njNjhzPH+nBc7Dsec6YB9t2Q28CdD+Hmtk1JXR51SnKlJwmrNFsjct7XKJG5SGlSZkhpWYK1NK2BAZovEQGaIiAIiIAiIgCIiA8KwcsysHIDTIoVVHcFTXqJOhJ8Px7Zd8EhsC5oPVcMnAcNOKkYVtrURWbL7Zg+sbSDwfx8wV9PrqFr+0AVUsX2LjfcsyK45Ydx1pux9FT6XhVj1eNgpLitH9+FifhW0VNU5Rvs/wDRv6r/ACGjvIlbcQwaOVjmOFt/UiwNwQb+oXzrEdnpojm0kDjxUvCttKmGzXnpmD6Lyd8fdk18jcKOvcezVRq+i4VfzsBUvbW2xr752JcuwL2vyc0sad7IWcSAbAjTWyrrCwQyRPYd8ybzXZZXsHMcDmOJX0rCdp6aosGu3Hn82+zXfqnR3ln3LfiOBQTG8sbS4cbWPgT+COjGS/LZEOkqtGpbGRbemzR6X3aJp31Pnuych+eRGTWSA68SQx3wBUsy9BicxbkOjmPubIPeSuvtNs08dHLSg78Nsm62GhA42zFuI8FW6iCZxknmBaXN3cxu3c8tBy4Ddb71SV4aW2XflY6KShiV1mZdtRg1vzZorZ4JsbKVe7Wsz7bXxnxFnfgVLp9saqKR13NlbvG7H2BGZ7Lm5t8MwuZDCYRSTfXk3z5yG/8AxePRSMNrmQ1Eplj6SOTqkCxIs52e6cjrzWd3FKN7faOxwhXnUrdXnzJab9HJOz8i5YdtXSVDesRG4uLSyQjNwAuA7QjMclhiWxsL82ezJ+r2f2dPSyqW0Dab2RpQNyW+WY65k3DcOzuD8FP2bxKalqW08pPRyZAE3DXWuC3kCBots6k8k1dceZ5n4WVCn+IwtRxlq8u/KpNedt97kDFMDlp+3YtJsHDS/eOBVn2C2lqDK6F8jnNbEHNubkZ2ydrZbNtv9N/uM/FcTYL/AFch5QD95ZxgqddKOw7a2JljeiZVayWZO17eGvLyJdLITU1ZPGYfuqe19iDyIPobrmYaby1J/wC+R6BdBy74bPX3PlMV+08o/wBqPo7HKSwqFE5SoyrnKSWFbmrQwrc0oDNF4iA2oiIAiIgCIiAIiIAVg5ZrEoDQ9RpWqW4LS9qEnPljUSSBdR7FHfGoLHGqKJrhYgFVrFtjY33LRYq7viUd8KhpNWZeE5U5ZoOz5Hx7EtnJotRvBSMJ2wqoLNJ6Vg+hJe4HJr+03wzHcvp9RRtcLEAqt4tsbHJctFiuWWGs703Y96l00qkerxsFNcd/34WJGE7W0tRZu90ch+hIQLn7L+y73HuU/EcKjmYWStuDnxBB4EEcV82xLZuaK+W8Fswnauqp7NDt9g/NyXIHc13aZ627lXr5R7NVG3/y6Vf83AVNVrbY18/X1LLtVsu6SlaynaLxX3W3t1d21gT3hqqdK5kU7xVxOIeAHAZOaQXHeAyuM+B4cVesJ2ypZ7NcehefovI3SfsyaHzsuliOExTDdlYHcr6jvB1CtKCqdqD+hz0cVUwa6jEwduTtJa3unv1/U+cYvFTj5sKZxczpBre4cZmlwN7EG5U7aoWrKYjW8P8A5CPgVPxjYUhjfmx7Bc6znEOuXB12u4WsFz6LCKuWpjdUB/siM3AAndvYZa5m9+5UtJSy22tPkdaqUZUuuVRdmE42b7Tbbtpzujs7au/6ZvfI391y5WwA9vOeUTf4l09ucoGD/uj91y5+wA69SfsRj3OR/wCpXgVjp0LL+b5o9wY3M551MnxXUjbdzRzcB6kLlYD2HnnNKf8Akuzh7bzM+8D6Z/guyn3UfO4v9tJeXoXiJymxLn0ynxq5zEpi3NWhi3tQGaL1eIDaiIgCIiAIiIAiIgC8K9RAa3Ba3NW8hYFqEkZzFpcxTC1a3MQkhOjWl0anOYtbo1AOe+JaXwroujWp0SEnInow4WIBVcxbY+OS5aLFXV8S0PgUNJqzLQnKEs0HZ8j5BiWzU0V8t4LzCdpamm6rHXYPzT7ub5cWeRC+rT0YcLEAqu4tsfHJm0WK5ZYazvTdmfQUOm3KPV4yCnHjv+nseYTttTTWbJ7F54PI3CfsyaetvNd5zP77ua+YYls1NFfLeH9+q1YXtDU02UbjujWJ/WZ5DVvlZVVedN2qI2l0Th8XHPgp35Pb9fX1LNt+fZR//of3SoWwQ6tUe9o/4qDtBtK2qjjG45j2OJcL7zcxYFrteeVvMqdsUbU9Uft/BoVYSUsRdcDTE0Z0OiFTmrPN8zHZ78gDzc8/8irDgkd5b/VHvP8AS6r2AZU0fgT6uKuOA0pa251cb/yC7afdXgfM4v8Abz/mfuWCnCnRBRYGqdG1XOY2xhb2hYMatzQgPbLxZ2RAeoiIAiIgC8e4AEngF6q9tPWOc+Kki7dSTvn6kDSOkd3E6BVlLKrm1Ck6s1FfoltfkjZSvq5ryRyNZG5x3GmMOuwZB3nr/dlok/xhrrt+YyNvp7Rrrc76f+1YYYg1oa0WDQAByAFgFClx6nbOIHPHSutZlncbkZgWGQ5qjiktX8TohWlKTyU01/LfRb9NfFnLixfExlJRsJGpZO2xy4B2a2O2mmb+Uo6oW+qGv+C75ctbKljrbrmm+liDfwspytfvexXr6ctXSXk5fVlem2+p2flI6pmdutA4W7/XLmtsW3mHONunaDyc17f3gu+RzWibD4X9uON33mNdxvxCi0+K9P8AJKqYV7YSXhJfOPzIsWP0j+zPAf8Acb/NSmyNPZLTfkQfgoMuydE694IRfWzd3921lAl+TygJu2NzPuSPb+KXqcETlwj/AHpLyT/9I7pYsCxcUbEMb+TqK1lr2tNcellidm6xvYr5sjlvxtdlnkc81OaX8I6mg9lVeaa9rnYcxa3RriOocZaerPRPA03o3NJ8d0LE1eMN7VNRv+7MW5frFR1nFP78Cfwd+7Ug/O391jsujWt0S40m0Vaz8ph8uouWSB/pZp8s/Gy8O2kbb9LT1kdr6xg520uD4jyUdbHf8yfwFfck/Bxfs2dV0K0PgUCPbvD3WvKW3+tG8W01NstfcpEe1FC7Sog0vm7dy/WspVSD3orLBYmO2nL0ZhPRBwsRdVzFtjo5MwLFXCGsgkNmSxOJ4Ne0nS+gPJbjSXV9JLiYLPRlmV4teTPi+JbMTRHIFw966mBxmHD5y8WLi92fhYfDRfUH4W12outA2UgvfcHPz8FlChCEs0Tvr9K18RSVKrqk733+HD4FL2VwZ3RRl4I3WNsDzte5VypaSy6DMOA0CkMp1slZWPMnJzk5PfqaoYlLjYvWRLc1ikoetatjQgaskAREQBERAEREBhLIGgkmwaCSeQGZK4Wy7jPv1b2kGc2jB1bA0nd9Tdy82nkdK6KkZrUEmUjVsDc3Huuer6rq1srooSYo3PLG2ZG22ZAs0ZkWGiybvLkvc7YxyUkl3p/2p/N/Bczn7SbQGDcjhaH1E7gI2d3F57hY/wBgqvRYQI8VpW33pBE+WZ2t3HfAJvwBtZdCPYls/tqt0onkIJ3H7oZya3I6C395rm7O4F0WLyC8zxDAfaSEm+/uWsdNd/TksJ5nJNrej1cO6FOlONOWqhK+m1vTR32K+nF6+HY28rpG07YYSBJVvEYJy3WEgPffhqB5rlbR4Nh0FM1twJeq1m6/rvflnYHjrfK18uCmYdTMxConmlAfTs9jE05tcWkF0gcO/wCPcurQ7G0MMgkjhbvtN2kku3TzbvE2PerOLqNtJWZnCvTwkY05OSlHtNLe3bRu+7Y9HvOFtDiE9Jh0EEb3mpnDImOv1wTYuzve+e7fvUXH8PxCipTO3EJH9EWEsexpDswCA43JzOnELOqoX4lXSlkjo2UW42ORtne0BuS21uRv4Dmpw2Dkkkaa2rmqI4nBzYi0NBdzdY5rNxlK9k+C1t5nVCrSoKPWyinfNNZczd7NRWjS05q12Tq3aR8dBFOQ0TTMj3WG5BkeAbWyJyubKNWY5icEbpJaeBzWZu3JDcM45Z6c1y9pG1FZiDYqR0Q/w5rZTv3LTM4izTYcAB70ZW4jiBkpi+Cn6PqzltzJY5ENFyCMnA5jXXgrObu0r8Fze8zp4WnGEZyUbPtSu3eMW+za2uzx1ZcMFxUVFOyUAt3wbtPAgkEX4i41XGqflBo2vLY+lm3QN4xs3mjMg3cSNLe9Q9qXvY2mw+lJaZ7Nc7lEMnaa36xPh3q1YdhsUEYjiaGtaOA1PM8yea1TnJ5Vu2+J58qdClHrZptSbyq9rRvtbs/BeBGwbHoKprjC6+44tc0jdcCObTmAeB/qpTamNz3Ma9heztNDgXDxGo1CqeydPGcRrZIWgRghm83Jpfe5aOBIsb8r96z2bffFK7I9WwF73GYuMwMjYH4X1KNR2V97sWrYKEZVMjdoxUtduttH6ls3F4WKnYu9+JVYpoXltNTuvUOFwXODiNxrhrp8TnYKJjz6ipxRtHSzSQMgg9o5lxbR31hvfmgPEo61ti328WKfR2ZpSmk8rk9H2YrZfm+FuHEu0tIx3aa13i0H4hc6fZSif2qeA5W7DQbeItZcpuzGKssWYiXcxJECLepvp8V0tqcZlpoohEGvmkka0Agm4+kbNta5sP1lLkmm5R9ikaMlOMMPVTb4ZlbxukRZvk+w91vYAW+q97fXrKP/APHFMDeKSqjP2ZjrzzBv6rbVbQV9O3eqKVjmg9Z0bzkOdut8QrFhdfHPE2WO+68ZXFiLGxBHMEFVUaUna2vhY1qVsdRhmdRuL0vmzL3fxOP/AJflY3q1U4DQSd6zuCnYFO6SnY997uB17iQD52v5rDa6sMVHK5vac3cb955DR8V0MOpejhjZa24xot3gZ6d91eKSlZcDmqTlOhnntctNFuWuzxRsDF6I1ssvVqcBgGLIBeogCIiAIiIAiIgC8K9RAU+lxfoZ5paiGr3pDYEROe1kTey0W55kqaz5QMOJsZg0g26zHt8s25f1VistUtHG7tMY7xaDnzzCyyyWx/D/ACd7r0KjvUg+GkuHJxZGpsepZPyc8Lr2yEjb5911NDgdLFcqXZGhdrTwcdGAa58FHg2IpI3F0QljJv2JXgZ56XU3nvSKOOFfdlJeKT+N17Hbiha0WYGtHIAAZ9wWT23BGeY4ZHyPBcr/AAWRp6lROBydZ/x+CjS0GIt/J1EL872kit4gFvD+7qczW4qqUZPSovO/0Z0sIwiOmj6OK9t4kkm7iTqSeKmPvY2tfhfS64HznFGgXhpX5fRkc03/AFhZHbTztykoqoZ26m7IL9xCqpxSts8jSWGq1JOV1Jv/AJL63N+zWAmnbIZC10tRK58j2iwN9BnnYZ+pXPw3B54sUml6MdDO02eHNyNmHNt75uDhopbNtaa9pBNEdPaRObnyvmtsW2NA7SohBteznbp9HWVfy9EnsN3+LTnKUG86s9Ha2lrW4W0K5tw2enraatYx0scTSx7QCd3N1zYaEtcbHS4zXs/yhyVFosPp53SvBG89u61mVg7Ika8yBlxV0hroni7HxuHNrmkctQea3gKOrd24ysmSsbTUIRrUs0oKyd2lbbqt9r8VzOLsns6KOmEZO89xL5XXJ3pCBci/DIBUv57K2rrm01+mqnmJhv2XNeRvG+em94eS+nrmUmzdLFO+eOMCWS5c67jcuNybE2BPMKZ0rpKOliMPj1GVSpWWZy9L3vry0XsasCweOhpQwZ7gL5H/AFn2u53usByAVI2a2bbiDpqwyzwukmdumN26eDjfLO3VH6q+h4vhongfEXOaJBYka2uDx8LearkOxlRCzdpquRmZNiOrc6m1yPcq1KeqVrpG+ExaUKknUy1JtatN6bXue1+xNwPZuop5d59ZPNFuECOTPrXGe9fgAufWTGoxmOIAFlJDvvPJ5zAv5xm3cuxs3RVsbXismjlJcNwtFiBbME2F87Km08WL0tTUzMpGyGodckva7qgu3d3dcDoRl3DRVn2Yxsna/j9TTDp1atVucHJRsndRTb3ru7FfdtLptdUtZRT7xPWjc0WsCXPG61ovzJWrYik6OghBBBc0vIOoLyXW965UNPiFa5rayGOCAbri0O3nOuM2OF8vda/FXCNgAAAAAFgBoANAFrHtSz+Rw12qNBYe6bcszs7rZZK6043K3tOOlqqKAAO9q6V4v2Y429ogcCTYd+SsoVZwoibFKmXMimijgac7bxJfIM+INlZ1anreXP2MsX2VTpcIp+ctfZpeQREWhxBERAEREAREQBERAEREAREQBERAEREAREQGLmA6gHxUOfA6Z4s+GB1yTnGw5nU6aqcihpPaXjOUe67Fbm+T3DnC3QNb3tc8HW+t1rk2BiF+inrYr27M7iMrWFnX5DirQip1UOB1LpDEr/cb8Xf3KodncTZ+Sry4XyEsTTlrYuGulvMrY1mMsObqKUZ8HsPBWdFHVLc36kvHTl3oxf8A1S9kitjGcRaevRBw+xM3y1968/zoG5S0tczPjDcW53Bz+Kslkspyy3S9ivX0X3qS8nJe7Zwv88UHGYN+8145cx3qfBjtK82ZNC48g9t+fPNSZ6ON4s9jHA63aDz5+J9VBk2Xo3Cxgh8mgcLcE7fIXwrWyS80/kjpMkBFwQQdCM15LKGtJOjQSfAC5VfZsFRtN4hNGTe+5K8ai3EnxSXZOQgtbV1NnDMOO9f3iyZp8PiT1WHb0qO3OP0bM9i6MtpzI+5kqpXyvJ+0eqPDdAVgWmlpwxjWN0Y0NHgBZblaEcsUjCvV62pKfF/DcERFYxCIiAIiIAiIgCIiAIiIAiIgCIiAIiIAiIgCIiAIiIAiIgCIiAIiI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>
              <a:solidFill>
                <a:prstClr val="black"/>
              </a:solidFill>
            </a:endParaRPr>
          </a:p>
        </p:txBody>
      </p:sp>
      <p:pic>
        <p:nvPicPr>
          <p:cNvPr id="27658" name="Picture 10" descr="http://marketingguruapproved.com/images/approved%20bought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EBEBEB"/>
              </a:clrFrom>
              <a:clrTo>
                <a:srgbClr val="EBEBE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1671" y="4227953"/>
            <a:ext cx="2216753" cy="192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94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he-IL" b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he-IL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תודה רבה!</a:t>
            </a:r>
            <a:endParaRPr lang="he-IL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AutoShape 2" descr="data:image/jpeg;base64,/9j/4AAQSkZJRgABAQAAAQABAAD/2wCEAAkGBhQSERUUEhQVFRQWGRkZGBgYFxwXGRgYGhoeGRYgFx4bHiYgGBwjHR4aIC8gJCcpLCwsGh8xNTAqNSYrLSkBCQoKDgwOGg8PGjQhHyQuLywpLC0qLC0sLCwsKSwqLTQsLCwsLC8tLCwsLCwsKSwpKSwsLCwpLCwsLCwpLCwsLP/AABEIAOAA4AMBIgACEQEDEQH/xAAcAAACAwEBAQEAAAAAAAAAAAAABgMEBQcBAgj/xAA/EAACAQIEBAQEAwYFBAIDAAABAhEAAwQSITEFIkFRBhNhcTJCgZEHFCNScqGx0fAzQ2LB4RWCovEkwoOSsv/EABsBAAIDAQEBAAAAAAAAAAAAAAAFAgMEAQYH/8QANhEAAQQBAwIEAwcCBwEAAAAAAQACAxEEEiExQVEFEyJhgZGhFDJxscHR8CPxFSQzNEJS4Qb/2gAMAwEAAhEDEQA/AO40UUUIRRRRQhFFFVOIYzywIEkmN4Huag97WAudwugXsFboqOxdzKGHUTUlSBBFhcRRXk1BfxYA3qmfIjgbqeaXQCeFPRWZ/wBQG87VGvG1ltZgTH8vvSyHxnHkNcK3yH9AtevarYTHLcHKdRuOoqxNN2Pa8ammwqiCNivaKhtXsxYfsmPrAP8AvUuap2uImvap4zHC36k9PSvfzoI03jr0rK/LhY4tc6ipBpKtK07V7Udu4Ir7Bq9kjXi2m1GqXtFFFTQiiiihCKKKKEIooooQiiiihCKKKKELw1j8afUA9VMH16j/AH+/atk1j+IFlY2MGD2PQ0s8V/2x+H5q6D/UCs8KvSCO2v3q9S74cx2a4V25BI7MpiP4mmKrPDnF2O2/wRO3S8qLEtCmsi1dDgjsSPtWpi7RI06dO9KePzeayuxGoZRoAQR6diN+tIvGmuMocRt9FfjNDtuqvYjeBr/KsjEYzVgJjOBI+Ygc30FaaquUnqaxuHqLjtmiFLBPTufc0hjbbk1hbsSeiaPDuFOXzWO8hf3fX61PxXjS2UQkFmcgBV3M7kA9B3rBxGOuJZMlciFQcxABXrObT0pEHFBbjFLiQ9xVuILRQqFGXMVEsYUkDaO9enxc9rYvLjbVbfFLnwOdJqduL39k3eCfFz3sZiLN0gQSQNubNlKrO+lbl3i6nndhDNltWyYGnzv9NfQR1rk2ACuLmLuCFZBcIXT9UbaHUA7iIIJFTP4ouY0tiXUW7VsKgGmpAEidBJMn0EaxVjst7Y/T0/VYfEZ42yHy/bhdRt4zzQLoAyNIUAmSAdW1/gB0qVEiROhpV4Lii162fNtlTmRVVgcpAEgkaEmREU0oA0FTuNOx9qRZdyPs88rVjm2bqYXGHWrWBxDFiCNKoox6VQ4hxh7RCW4Nxz8K7herGenT3+tV4r3RSh4uhyrnR6/SE3ExQKo4S+WtW51LbzHTfb2q3euQJr3rHB7Q4dUtIo0vvN0r2obI0kjU/eOleYa/nE9J09ulTXFPRRRQhFFFFCEUUUUIRRRXlCEVjeKDFnN2MffT+cVqYi+EUsegpexeKGIt5H+E6N0kTrH060s8Qmj0GI8kfqtOOxxcHjgLA4Zx1MO1zEOwCKLSEdSTmIyz8RAEFRrBnpr5i/HN+5bZQnkkgHMGllUxA20aDJkArBETss8e4KbMWUZnS0rX3a4oOZ7hCW4BIJJtjy+UNGmnMSNO3xxhau21COzgFVb/AA4A9QGZxoMzEmAgM61nZIIoQ3VS7I9odqcnPhHihLy5E3HKJfMxy9TOu2pJrJ4hxtFufqSwbMoIIzAqT8p1I1In2rntgMcQzjPZ8tWuyGnLCjMNCeTPKqCToVkmNMnGeJbl2+XJIYkBXIjSdwpHWCZ6k7UrmhlyH259gKiTLZECY+V1y0DeTKhyORIkDT6Vi+HAbarbvO35kybytHK0wuWBqu3vPrSthfFGItXMPbtr5wZmQhVm5OhBEbiJ+g9K6PwGyLrfmrggpKCREmeae8Hb1msYhMY9XB3v8E0gyhNF5rTt1Huosb4QGIzHGsTZzK62AxUSqjLnI7EtoNDCnQg0p8c8FtiLsYS2F3VlzBUCZMoJmeaYEak69jTtxLi5dsiHU7dgO5qrw7EC3OQyWMGTJECBPYbn60Ozyx3p+6OisZHJWu9+yTOO+DMW0WzbfyiCYsspDXGJJzE7AAe23aqXEMUcLaFi7hxh76T+Xa2zKVYcwbmcrcWYBbck76RXUbOMb5hFUuO8Lt4q5hs29u4STGuVkYMoPQEhSf3anD4i0+l42WT7M1jNAYL79UnYEeSinOGxYVQ9xgiZCPiAQdZcgzM5J0NMPAPEKWiMPeuA3rYLEgZVKs0rEabHpoKo+LOE28OEBBJuNPmk7xEhgIB6Rp3isZ8ZhrlxVuLkthApvNaglQZXyxJIJEj6iajpMp369e3/AJ7Jf5vkvonZPeO8RWeby2XzANFY5Zn4dT09RWbwu2VU3bhm9cMk9p2A7ACsq94lt4nE+Vh8IlwMVCF/01CqNSQBOpO5PQCm+1w23bVRkQMg1C5sgI7ZjJ9zU5oWwgvLuqY4+UxwIaPipr/EDbwzOvxIBbHaZ5zH2H0q7hsaL7KOgAZvSCQPuwIjsjfVQ8R3blqyqTKnMzHqGZizekCdK3PDeLFvDc7KjFgurARygjffKo+uU08xMwSSAA+mvyUJoQI9XW1uY6/yhRu5yj2+YnsI/vUVasW8qgDpWFaxgd/NTUKpt25mCNCx11MwBt33nTdsElRm3gTG09aZx5Ecji1pshYywgWVJRRRWhRRRRRQhFFeMNKhtX+bK3xbj/UO4++o/wCK5aFJcuBQSdAN6zOLeJLVi3nZgRIESAdTHXtvU/Er8KRpEa+xpJ4lwsX1yXRmVTK6wwIOhBGoPT1pLleKCKXy2/FbsbGEm7ltWeJvi7V24beS0NbIPxso3dhtlboNwBrvAx+J4/ywoPMIBIG5E6KPfapzj8m89fYA7x6GlrjONGIu5EBMREiASNRp2pLPOJ3h4+KZRwmJrttunyTH4l4/hXNryr1p8baIyeU6k6xnWCeZCBqo1j60n+J8SLVrPFtJaVQEhgHaQWOxjNlgDUbkECol8HWrcXMPce3ft8zRF1XJhoyuYWZgQZ+8D7GJuZy15kQRyEgm4M05laQOUdl6VryJxPIHMNjqOqTOia4aXDdYvEce9q3cRl1uBesPbZWGcSO6z7kA0s3+IvcKrcWXshlABymdWXMdQRJOg3+tMXFLVtr9tTdcNcZVusQX0MAvOwgfLvB9KcuJ/hfYF0XQHYFMjagQ4TKlyABPNBIHUkwQSBJuRFjgeZ1tYW4jiSBx0XPOF4nEMRdtZ5t5cxU5YzSoVidpEmO1OHE/xOs4XDW7ILXHRQGy/Nc3cknQDMT96qp4HvYXD3/PxVtVVXuqqrILhSAXLQV2UQAZLDWuN3LjEmSdd60QQxZhNG2jsr8dhxui694a8aeZfVi65Xa2rA6rzvHvMQN66XhrH6hIW2DsYBkx3k1+ZOD3ba3E80EpMmJ3jlkAgkA7gEH1r9P2xA136+p6/wAaweJYTIiNPW03gndKCSrLnTt7Vi8c4g9tCcMEa9Iyh2VR6kZyASBsOs1bxHH7eaMsgbzprSD4p8f3rjPY4dZUkAA3hLMrEych0UdBJnrSrFxXSSCqoc3wrHAhu45Sz4i8TXnuK73GdzMEkHKFnMFgQBP9mosDxPz0FrnDsQAUAeQekNrmjNqCANN6o+IMddxuIthkuNetWwr5hLtcQnzJA9enpT74bwCCzaBCm5b/AFEaOZcxJjaV6iPSvQzFkEbSRv8AylhxsHzJnB/br1S9wTGX7DXGtFXCBRc5A4XUjZhqZ1jWB610R/HFq7lTI9q7Kh7ZUkgCASDABA0nTYio8FgVUsVAHmXM5jSWO8/aocf4cS/cZ3B6AZSVLCAGkjcdIpdLPFONDxtz72mP2IRtAYapaxvPfJKQwA5YblYA7kjcMwkfumsZPEZuOLSFuZsjZlyRHxkg6g9PaR8wrQ8NeHL2GQgXeUZwFZiysuhs9Jt5dVIBgiTpVjgXh61zXrih7zlpZtdNjPQkmWn1AGgFYS1kN73/ANVms8UthL4tqoAJA0HXQdz3NbeD4xbuQA3Meh0P070voy5WtEhiu4G/dYqz4YwQBLMytcHQGYPUDtG1bvBsmTzfLHXlcmZGYy48jhM1FFFe0StFFFFCFWKlNQCVnUbkd8v9Pt2r5xcsoKxprMwfof4a1ZDSNKyL990vZeUeZ8DGcrEDVX10aNQw3A9Kqk+7SAaWfj8WRKtI9tax8TzElQR1Maf+qPET/lib1y3lzkjKGDq7Rp2IkCZjp12qDCYy5dZDaUogGZg3NynbLA69COx2ivDz40jXkEUvQYx9Gto291FbtkT5g5TAHMdD/q/aB29K+8LwxVzwBmdoJO+TePYVZuc0g7MD9f6GobqstvMd1JUn1/5Gv1rPZqgth9Rruvg5XuOfhW0RBHcrLSOsAz7H2pAxV1fzC84zalZ5i4J0y/s5gC2uvTrTraCtays2jkkiZe6Sew+Xp9O1QXPw9XEy9xrli4oi0AAVVZ+YfNJE6HSR9dWO9kZJeaCxZsA0kjkK94B4l5mHuP5YtW1cop2ZivxaQCEAyxmJM5ugFbD4g3dbb8ikhysTI6TsI61l438O8MbRt2i1pdWmc5zkBZObZcuaVBEl2PasFMY3C8ALLjPd83kbcPmecwWBlGkQT80zpVM0Mc77idvYoLAwkCnD4ph4zhXxQtK2HAs+YhxHmfE1tYIVQplgWIYtMcsQdYXuI/hTglJy2mKFplnYlZ2UEGcu/rrua2uG+PUvXTbdPJ5AeZs0vJlUKyGGXUEamDoIrTwnEmd2UpNqCQ8HUdjO29QdkZOMdDfSB2PKua1odbhfSj0XJOK/hG6EPh3z5SD5bwGImTkbYn0IH1rq2IxkXCPU/wAar8QScyoZYagHeOk/1rKONOZS6MMgJuCJMD4SveSQB61e/KmymgPN1+qYRQRstzevRUONcAuXcVcdm/ROWFlszEqM0QYAB671IMNawdk3GhUTWOknaO7NtNauHLkF7qEMdRbBBKjoCZifrArl3jrj+Ie6EvWTZRZKIdQemaRo59tBt6nRjxyZMmi6A7fz6qRkZA3UouH4/Jde5lU3LktmIkoWMkprodSKd+D3MloEyWcFmJO5Oon6Vy7ht/zGCZlVmMAuYA+vSnjhXFORVuAC4OVlMzIiCNxBBFb8+F1LJ4VL5s7pJdhRrsO/xpO9q7FsFQWdtERdyx7f1q/bxVxRsq984YkHrtp/Gl/AY25h2DZSIET8RVSJJEbjaetT/wDVXukHrvqf+KQlhCaCCSUl5+6dwtbHYpgjF3AUanNCrHruRX3wLiFrKbiPFo7ZjAlVljroEA16DT0NY9+9ejYA9JBK/dTP8KW1uC5iAjJlVGYm2jkq1w6BtANMpOnXN7irWwCRps1W/wDAsOdGImBy6ReQnE22S+txTINuEJXScwK6x0hp30rZt4QMuayAl0ahuhPUOOx29NxSnwO//wDKdM9tSMhZADOWJUyQDHrt0kxTQ3nhFdGtLdiWtMZVh76Mp+4ke9WYDJPtGoGgAL/D+dkrlNNC2sDiM6KxBUncHoRoR96sVkcP8S2bqAhgGI+Hv3joRWiFJ+LT0G/1P9K9vG8OAo2sThR4UufWvqvFEbV7ViioGsRqpyn+B9x/Ssrj1o3LcMAMvOP311UqenaCAf8Ae3xKxeZT5d0W/wDtn+J2pav4HGMGU4oMogmAJ0OwkD+OlL8vIbG0gj8lyidgEvcT4w2JXJDfmlY+Xl3KsRm06QBIOoiQe9aKYTFhVF9rQbWDanP7MrDIw/aCnXcDrWxwngyWmuXN2eAGMTlHsBEmZjstfWPuCII0bSN9B3ryOVmF9XumWKJAA0nhLmNxPl5Gnnb4wp0YgwYkSG7AgGInvX3buG83MxW1EEnll1mF1OhIkE76AVPxjgwuZSI8xdUJ0ZdI5H3Xpo0r6Cky/wAXu2le3eKic/mE6NnXnRwpMIWWVOWRoCNjXYIxILbz2TMTNDRq57pqsYe7iLZayUtBHhAqQWAMAmSdIM+tNztp3rA4a3lWYLZ7gRSWXXPA+WNzOn1U9aurxq2FXzXWy2WXzsqgN1XX5gNY7Vhkc+UloWeeUOPsgYt7tiUGVnJVc0+0nTaJrh/i3xrnxtpWGa1h7n6ig6XCrjMJ6ry6e56Guj4L8W8G117apeuw+W2yqG8wRJYA5cokRB6EHvHJuKeHGvYlr2XyLF6476kHy0LnQgGAQPlnt6U98KxPJeXTt07bWe6W5EwbHd7Xz7rYx/iq3au2cRhBl5mgEkgqDzK4OsagadzrtXZMB4jt37dq4gIW9bzgb5QNGLdgG5R3JH05t+HPhnC4nzHu2GNuyoVUuyZLyQ5iJ5AD25tOlMnhzhNvD4u5bsKTacKWJLN5ITNlVSdMjMSQNwZ3gEU532ZzjHuHM+o7X9VDFlc53rJN9+VuY66FVncwFBJIBgKNSYHTrS7jcGLmJtrkDW+Y3CdS37MGdhuKccBhBb8znZ2ckktGi/KojQBR/uTNYeNdLLXHdiLarnLNAOQdT/L1070sjlAd/T3XoIng2DwF94AqwIttmCkqQDmKkbhuoPvVvG+G7eItlL1oXEPQjUeoO6n1GtfnDivHHu4q5iFJts7lhlJBWdhI10FbPCOPYq0FuNir8GYUXWlu3UxrT8+EPjp7X0f1/FZGZBnJYBt1PSlreNfw9TA3QFcsLsm2G+JMpAIeNxrAaIMGszCYm7cv2HuAuzOquqiJAMaxopIVtfQnYE1v3sML1psY2a6HCJ+qxzK3dSTMZhGv2NS+FsMtrF23R7ss7FrYYww1gjK0MERn3/jNa/tH9M69yAfnX0WbMiEAbp6n4H4Jw8SYk2bDZsukE6ggKSJGnaQNO/tXmFtQypA5yY5gDA3y92XT6VhfiIguNbtApbt8xbMwiAMqgHeIkzO/QwKUeL+NHNlEyJcUC3luNPmckzmiIJPXfQa0qxcJ0sbdPW7/AEWqDxVsbDE7p9Sn/wAT8Te3hQ6OnnIymVYElcxRwV2cTII3Ed6U7ePN2/5+YZidmIVZiSzTsAg29QKRsIqkLzZSdJOwnSRFdi8E+GsMG85wWFtwEJ+blAClYjQ6zueXpNbZoo8OP1b89EuycmTKdoYNls+GcDirt0Yi5a8sMhVC5/ywZQOPiMzIXSJnpqzcQ820pfkJtrAaDEGM22oH8tOk1bu3XIzHTsOs9J/pXyL4cG24kEFTOxBEN9INeddOC+60/srBAa5tLGJ8eYY3cofzbikJkyNIfZxLCJkCINPOAa7dnzJQCOWCrGQDBPYbab9+/Kf+ieVxEKQoWzDLcMZnLcyPcIGsa666j0rcwH4kYixd8vGWwQNyoho6FfluL2I379K9NhSRROuzvz23WKe4Whz+Dwun0VV4fxBL1tbltsytqD/ex9KtV6AODhYVYN8LLx2CAhwzCNMskqZM6joR6VmXEKwwAAMiI11iCO3WmHEJmUgVgY61OgJB7EfyrxX/ANAx7Jg8cVz7rbjEVS9vXuTMBIrKstmeSZqxw+4ys6n4YB1IPNJGg+XQe1V+JX1tnMJBO0a79fSk4eHELfGQLCsYphm17Vyb8S8Z5r5bMlkzAhQJOQsDGmoyltOkVu8X8Q8+RGOfcgzmA/aYfKO0xNJ2IDlwyk+YjsQRB+Lckjvp/KnmDEY3+Y8LBnTiNoANpn8C+N3xF/DYQi0q27ZLXQWDMQugEnfSD+1E6QKzPxM4vY/O+QpnIjG4SR/iEliBrHwAL02WuecX4TdsEF/nk6eh61n5WY9ST/7NOYvDYfN89h2rgd+6zGXzY9PIK17N1UdXTlEgxPT1Prr96dsb5d+5aw9q8Ht2hcvPlBaGVMxkjRiSHgdAFk6mEvgnhbF4qzcuWUzW7cySQJYAEqg3ZoMwKiwXAMU9r8xatXCmbyw6Tqx6CNfSdtYrU+ONzrLhY2+aodDI5mizp5rp2tdH8AeNsJaFy3ir2Q3DmJIYjQZUUlQYAAPXdgBtXTeJMb2HzWTGZQyHUaaFSBEiRt71+WbV8q4bQlSDDCQYM6jqPSv0H4M/EteIwjWmtXNc7AE2ljVRnOzMM0Ax8J30nz3i/hek/aIxfft8lsxdLBoW74awlxLMXJLT1MkD1mlP8bME4wTXA6sue2rKZBXcqVg6k9c3Q6U64rifl3Y0yEDWYIbpHfSNKyfGHAXxmDv2MPkV7zoSW0BAYZixgnYARvpApPhzCLJa9/U/BbHtcGbdl+ZjTN4c4khhLiggCCTERIIg/KfWsjjPB3w2IuYe5Be2xU5TmBI7VcwVq2uIti4isohYBOW4x2ZjvlzETHQEV9Al0yM+opZcXLdiya2i+47rpfhTgX5rD3BktCzmDWmZZfMTzQegAEw3fr0esX4cslR+XCWjDW2ZFBPltq0jq0gQT3PtSr4R8Rg+asgrmzggRlV/ljoFMrv09abDjFUZ1IEmCek9Mw968Vm+b5npNV0TWX/MtEjuvySF+Ing+5duqtm4lzy0hUaFuaktEqIYbxMQZHWSvcG8H3FtjktviL63Bh1fKbZACh2zHlDDNCggSwPYT0D/AKkUvv8AogMhVyVhQxJzFo2MiRIE6/e3cxoYItsqGDKTmLZcwJ6DQkGDqOnStMedLCwRkbd/7JPJjEOshc88M+G7VrI1yGvGAFIBFt5BBBBmQRuOgOnU9V8CYHysIFLZpZj2jWI9YjelTi3+HeLFXa0udXI2KiQBGq6KR9e1fHgn8T7N28bLFlNyDbkbNADqSNNSCwPqa7K6XKjdIBYHPspws0OorpDvMCCADrUd8QwaJ1qrc4uIkbV9WrzMICmD30pC4XwmYYRuVW45wrOpupq9sAEftINfuJMfWreCwdniGH8q/bGZByldCo2BU7g96o+IeIqlvypAd4B3MCCYJGxaNu00eEr8EgFFuMIE6gnQwGkj1jKT60+8NeWyta7g7G/ooTBkuM5rtyDsFo+G/CF3BXGyX/MsMdUdYI9QQYzfQA02CqTYXSbl19NScwRf4Rp71AMXZYwha4VPyFmEjoWByztpNeuYwRjSEja0NFBXmuZRJIA9jWJxbECcwYaiQYqxeuvefIoItgkFh6T3316VVvcDckgkBZPMd4iSewH1rz3ifm5bNEbLbfPv+y1RU3clZTFgDMZdCCTHecw+0Uui+5u37txx5LlVBLGVYaSkxC6mdIH85PFvF2Rmw+Hb9SAVGYBsskZgSIABA9waXr/iBjZFsu9xQMgKAEM5HmZs+85Sd1Gm+1KMTCdvx7/gOo+S3RtEjwHOoc9ll8Qxtm1ijeaHDB7blQeUcuRl5v1FO+876DQVQ4UwS6VBzKwZlOsMsyDr1rO4kotEW85b4mI0ICz6d50g/avcHxUEWUthjdQknMpAEMYUmdivX1p8YdTPTxx8OiR+Js1vqPcJoseF0xrsHYEWyisdiobm19z99wdDDfw7gmGwQLJYW08mCupyyOupO1ZnhS0jNeBtnK5zyQcpMBSGbTmECANIma3Mfb5d57f8UnzMp7f6LTtQtemwI2OjZsOBws3C2LeFJ8gBUd2uQNArEAHKOg0GlT4LHKGyKAlsFjpoFE5jHuxJrMdGMD+/SojZdJB61kou3cd16BuLHppZ/HfDGHu4O8LGGC3AS1vy1zOzA6g7kg6iOkV5+GXicYNVwGJtul27dDWhCqMt0D/EJYEajQETqBroKY8FYdl8qyOZtMx0gndj/E0zYTgNmyFORGuAg+YyAvIAEqSCV2GxrWcxvkOimtwPG+6Q52OxkgLNj29lkeIOAW8SyLnZCrECBIYxLZQYk8v8DvW62ICW/JS9btXioyl4YiTlDZCy5+bTferVy7m0KgxrqJ1Gx965h+JXghyhxlu+WW2sNbuEHJbn/KZtwJ+FiT6nasGNGyd7Y3PquLHX+d1gktoJpct4pwp8Nirtt3D3UuMhKknM37U+s7bzM0x+IuE27drCLni5ZBBjUvLq7ZO2Vi0E7yKl8O+a5W4E5bKZM7QMqsMsZvYzlGsExTjwvwcoZb+JAusAvlqjBkkmQ3KSXiQw0jqZivVTZRa9uo8fU0lDPW/dW+AcDW1aDNbNq64YvuWDFixDTuRoJ6ha+24rkLA29VIg5tx0I5dPavrE49lXVWAPSBA94mouGYX8w2kmdorzj3OLi9+69vhNaYdb26W+6zsPiSbpc6zA+3f22+lb1hVZVYaZSZPcf061Rx3BjbbKQY7Vp4bDMVEEAdf72qqVwdRC05bYZmCuFQ4rgwbVxmUG24bzmVypVCAAT1IE6iRpNcv4P4Ya55rqyZbTZbZ8xdWBmFOgY7RIGbN6RWyMddtX7+Cu4o/l1JAtFWdHkghAd7YAbWSQMtNXA/ClkqM4aScyEFj5cjl6w2h1XqAKcMecCM6nXqoggdP3/ReIyXF8mlo4SxxTxpj8E0Eq9lp8t7iST3EiCYOmtMHhf8TblyyWxLIczFLdu3abzCVUMzFs4UKAw7k9h1k4r4dxptkfl8M8BgFFsMoSBnMSchO++btEVzzDlrLg3TC9Ra5HPYBypC6/71qiihnj3aL7jqqjlys2J+a64/EExgjDsLhtcxtraaXMgBhcLjLA2OVtySCNK3sH4fxAxBZFFuywBK6GCRJykjTXoEIB2qH8McQt3Cf/ABmsgAw82m80PuPNhlDEKQMw3idNqd7KsF/UZSe4UoPsWP8AOmEGFG1gFcK90+pxczgrOXg+dpuZWM7NmufbMQo//StSzaImWLe8ae0AV9qwI0r6piAFQvh3gE1n38VbuIQ4JQiGBHLr0nY+400q2+Gzatv6dP56+tZHGnVdA8t2YyPr/CsGfkOx4i9otTY3U5J3jCymcXLVpc45DIznJJYlDrJ2GuwmlTxOCtprXmXUN0qzAyJ3UgiNyF3PTaNBT5e4YosrdYmc68sCNxoZEknoBqaqflksK1y/b8y4zNJvm0AmaMuS2ZJRQBrEnUx0pFjQzPcHP2HP7KyR4Ipczu2BjEt3EUlcv6my5SDuNCsNqQoOnYV9XOHZbmW0HJYEjMNYA1K9wO+1dL4jikuNbNpVKalBHIFGoCiFOXNI0HekLjmIa1jRiUU3DbaPLLjLLjLltIDoCCBCg6gGNKtjna5zo2dLpUSMBolMnh8C2jo5IdWjyyeZNJmN9Z32qziiegYj+/QVmLxuyeIE+WC7rlzAc4K6srE7xESP2Y1pgw+IN0GVKqNBMCT6AE6ep+1J8hrr1OFWLXp/DnhsQ07gbKlw3LPOdOvSvji11SeQadBv/wC6MRhSG5dBIHfU/wDFefl4MtuOvbvVXBtNxp167+CYvD/B8oW+zsxZTlSAqIDvyroT6nvVq5cOcCd9foK94VxBbtlMnRcpHZl0YH1Br4QAsC4KsJX0Kn16Gs89udukBcS5znLOwmPd2RwGUMYgkZSpBgjTU6f+62rV4OsMAQxKsDqOoMj6VjYi8EOXPrskgwT0Ok7dgP6VNg2ChcuYgszMx0ljsAOka6VE7eobKyVocOFhcd8P+Xhc9gKq5iHWICZjGZAI+s+nQRSra45cTE2sNCm1atBiwLBgGENmg7EkbDtT54yxrYbh1wjKXZl5CQM4LqXCTuQO0xvXCONcQdsXddcysSQAeVssAKCBoIAnrXpfD4XTRku9/mkYDYsnV/x6hdWwmIu3THJkykqdQSB2HWouF458Pd0ndjI166zWL4X43bxAFrK4W3aO5kMwge7aktOlOC4ZLqDIhUBQZIj2A+on7UvmYYnFjgvax5MUjNt2n5KXF8UN4zEn20361oWcgEMApiqtm3bhDIBY7dRIqLiHEwqhDkmSJY6aaHYE9tgaxtYXEALJIWAUNgEh+JsKtzHuS1vD5QkPlc+Z1zAW1MsOpMbDU10HwdxS06NaF7zmXWfK8rMCJOVZO2vWTvpNV8NwWynmX8RbthZDKM3m+WjBZkgauWjYFYOlMNnhFhnBewrOCIZVyMp6GVgj/mmU82POxuO88baulj+brzha/W6QDY/kqtrG2X8xS3wHJz2s+R1XNsykGB1/sUsJgrN8zcWxetMBJRlQjeS9oqCYncGRPWNNjiGEAXl/MDRh+or3wojcKyktJgR1B9KwsTbw4IJuWLbnQnI9kjcCQMux6+Usaa93GHinHBYOOiwP33V7gHAMNhmZksX0t3OiutxJXmUhkJM7ruNSRroab7WMsrJIK9SXVuvdiIH30pRscbt2f03NuCIDBrd5TOhJjWZ1KnQ7iDpWzaw1xR5lrKQZOW2WCOOhCmAr+isJkg7TTNrq4UQmS1fVvhYH2IP8q+6x8Pds3NLiANoBmnfeEYw0jXTQ+kGr35Pqruv1zD/ymrwbU1Di8d0EyRIA+Ju3qo9TWZhuG3CXLQJAB2heuwMlu+q/Wtq1hQk5QNdT3Puep9TVY2Lt0FXi0hEZUMse4LRAHtPvVEkQebd047ICXMTbUkAAIjGIAh36M0KM1wR9NRtFU24EbP6otJbZCcrNKsc0ogUI3XfmY77aU74Ph6WhCKFnc7k9sxOrfWq/G7c2zOgGp7abSOoB1jWYjrWN+KWRl5Nur4KWxKUcPw3PhzmEkFgGiSW1J6nXpUfFfDNmxhEvW7Iu3lWcoJAeVkiR8IG+bfStbhuIKFrjkDlyg5Qo01GmwJEdNNqpWeKNeBQBrpac2+S2hJ1dmhduxk+wNI8PQ0uDPUT9P7rs243XF/E/D3sMuIJXmKlNDytkU/QAn+9a1vD3jwzaw/InKqm67SqkAl2gALroBOxnenjj/AvOTK7W0BuIVGvwiM40IzAjQRpqNdYHLeL4RLN5kw9otnYopGsXARypvn+JY7kit8ejIb5cjbI+nZEUz8X7nHZdIw/G7GtsXQ3l2wxJkEM7hS1xjAB1GnYk1WxXEVxJe3h7yEWmVncHXQwqp0PwmTqNfWsvi/4R46zZZ1yXy1v9RF+NWkMcoP8AiRA1Gpg6bVgcPtPgyXu2rltzoM9tkgjsWWGnsOk1WfDGx+qzaaxeKanO103kglb/AID8WX7V9zjXXyb48wtEC1dAA2A0DAQYG4B7z1bD4pbom09txvIIb75TXIbFpblvzXEvclokkLOwWfTX60vcbwht4hb6kIQggp+mVyAIoUpEE/tTJ1mqH48eVKR90+w2NJJD4hbi07ruOPu2xyvdUsZ/SRlVm7yJzEDrVTi3iTD4RfNxJCwP07K81xv3VGsmAJMD1r854t8paAFDfD1MdyepioL1zNMkj+X1rQzwVmoEusdqWw5hqgFveJuM3cdibl92WyrRClwMqAQo05mMb6amdKy8Pwka5XVvaR17kAV5wvw7evAuFbywYLxIn71qcIsZnFtOZi2RY+Zicqx7kgfWm7iGDTH06LDNMQNgrHhnD+TcZh5rOPhCOqjKTDrcbOGXSIyxPU7U58K8UWUw6KxbzJKNbHMVAJ1zTlIOh3mWNc08m6j3GKAOjHOjTm3hwR6HQinLwzj8PiJ8xhaKicuXWBvH7XpAmsedC2RlvF12THCytFtcaXSUst+XGIvYW6qKuctauW2JtjWcpIKwvbt7Vr8G45gbttWtWWcvtntorvr/AKyA2w27TvSj+GHEcRimu22W4uGa2wBZS9otMMpmIlSQQpGvWmfG8Hu4W2ClgXVQjkWGVk2YEMJHL6HWNTFS0GDSYo+dnHt7qMkxlvU7YcLXxfDTcBzWmhtTOXQgyMwDGfpVR+K4fDuq4pijPoFZW6bzAIy9JmNq0uHcPw922tyxmtq3N+m7JB6grMAjtFR8a8Mm/ZNt7pcakZ0UsDuCrLlIPTrvVX+EQteJWjjeuQoidxGk8KDG+ILFgZrWItlR/lFs4jX4CslDtoZHoN6ucH8XYfFMFtMSxBMQdhvrtXJrGGt4jkl1YROgLAd+U8wHtMdKYvDXh69hBdOHsXGcqDLuVRvp87GNtIHatbMiQu42/BbJ8WGGLUSdXZNni65gsPbN6+iZugCKWuNvlgghvc7Vy7hXiIvdJfDoVdjlS2SjIxblyMJnfYg7kCvcUMRxHEKb1wFicij4baek9P5muleFPAFrCEO58y6BoYhU/cB1npmOvaK5bp3ejYBIdTpHenYL1cKLiypYd3UubbqNg0tnVhuCNVI9YOlw7DZhPm3c4glWcNlkAgHQZh1BOp/hXuJwZsubtv4SZuIP/wClj/yHXfcQdC0iXMt0AElYDDeDrEjcTW4N6LSFZoooq1dRVTiD/pvEHTrt/wA1aJrI4rczqSvwqM07SR8MHtOvrVGQaid+BXRyl65d0AMnPoQASdTrHTXTWreKvLg7DXWXMy6IgnLJIVJAksxaAJkzoIq9hLItjPMsUli2gQbsT2HXvUdrhvn3s7TkQyAdOaI1H7UbnoIUQc1J/D8R0TLPJRIbKW7958PaW9fyi/fJ0JA0iW2IEKDG8Seo+Kz+H/CHe7cxV22qjVLXUk5ibjg/KD8IA/1d6i434ducSx8sCuFsgJnGhc/Ewt/WAW9O+z9YsKiqiAKqgAAaAAaAD0rZDjAymQ9Ngqm2T7Lnf41+MbmEwyWLDlL18mXUwyW1+IqdwWJAB/epF/BgWxiHGIGcNbZlRpcF2dV5UM5nZc2sTG5gGtH8YbQv41GBlBaVFI2JztOU7HUjUSPtWv8Agvgj5+KufIi27SnqdSTr6BV+4rQ5+p+lGol1L3hfg+5fd7lweTZ8x5kANAY6Io09J200mk78UuPYcf8AxbCKzWzDP0SCeQR8bTqzGROg6113jnE+hgASYBI0G7EjYDv9q45xDwCfMU22z5nIFttGAC5zmJ002O0H70sjdFG81/dUmEQi2i+6RLvDHXI1wjnGbuQOmYDb2pu4xhLDYAeWoFxiGAUjVtjA3jLuSem1fOK8J4u/Di2uUkopzKM2UkGNdQIOvoaMXwy9aKLyoSiHaYDroR6lYP1q6SXWWm+CjzY2utwsdztXyS/w7ily3mtqBsQJ6evrWo1m4ALjKuwDKN4A+I/6q0OGcNYmWAITVSBJE6Gf4H3rUfDabd6omyWtdsPxWSXJc6geBwnI+ErXE8JbxqSMUUlnSP1LiSsXVgAkkAZxrB1kb1fBn4a4S+637rE/MtpRkRgDBYGZKzAKCMpMHRhP3+HWO/KBhJ8ssMy/6TorL3KmV7wANZSG7C8PH5i/aVoV4xVkqRIzytw2zqAQ+s7MLkEEUxjLXgOCYNpwDqW7a4e1ofonlH+WdFjX4I+FtvQxt1q3YxIbSCGG6ncf1HqNKpcJ4oWJtXYF1Z2BCuoMZlnY7Zl+U9wVJ0mtg71saNtlaszg3Axh3vFfhuvnC9F05gB0Eyfr6VqkV7RXQ0AUEJA4X+HjpjvzBZRbVmyqJzETKknbtT8BXtFRawN4V8075iC/olvxD4Rt3bT+UipdJLgjlzNEEN7x99av8DxFzyra4gZbuXv8Uf8A22kfWtWvi5aDCD/yD6dqAwA6gs9C7XpqPD4ZUGVRAkmO0mTH1qUCvamuoooooQo79nMIJIHWDEjt7GoMUkJlRRroNOUTuWGmnoN9pG4t1S4mTlAWJJgA7MY0B65ep9Aai4CkLNs4bPcCgny0IYnrduRK5tBKqIOXb4PYbdu0FAA2FfOHsZBH1J7k6kn3qauNbSFVxWMW3AMlj8KqJZo10H+509ar/k2umb2i6RaU6byPMPzH0HL+9vV8WVBLACTAJjUgTEnrEn7mvoiu13QuI/iThnXG3CwIRFDJ0EZYSPQGdBtFNvgrh7YbA27ZEXbs3WXYiQAub9mECz66b0w8bw9vFQgtrcNtg2c/CjDUQfmO3KNO9VMHiFh/Km4cxU3CRzsujx2CtoOkzHcrMjk0eVxjfVayeKWWZvKtQXJzXGPwqN0DfvNsvZT3rCxeHXMlpH5v1DdvdfLVG80r+yN9OpMmYra4uTbViTBbV2nYbae+30pP4njltYVbjfHcdnyx/lKpRUf0dz9lal+j1UFZIQBSuYPE+dduW7crbs20tAdFe9AUf/jsKfWXbvXviTAtibjtaAlFTKnVliYHqBlGtLfg12SzicVmztcIAtyf8R2ID3APmy+Y+moHoRXQ8PaW3iD++EHrKkf/AFqcrdLqH8KpMTZGkFI/h+yWTEbjRRHuSSf/ABqxesQv0pkGGVL17MuUtiEtMehRkDI0f97A+1UBg+cWyQDmyE9AQ2Uye29Yp2OsFLJ4C0N+SqhDZALLopi4DIydA4jprlYbfA3emnDcRNs2Hcj9J9DM5rF3Rx25SFb/ALSNOudxq2VDqCqXlXLzGQygZQY9Bytv8PeKk4BiDjMKikKmKCkgEQrFCVMCOV+USumoB70zha5osJroAbQXRsXwy3c+Ic0ghhoyss5Sp6ESR6gkGRpRbxWUqlw8x0U7B4E6dm/0+8VS8J8RF7Coeq8pHaNv4RWnicMtxSrCQfp6gg9CDqD0NOmnULCApqKhw1tlEMxaOpABjpMbn1qapLqKKKKEIooooQiiiihCKKKKEIqJ7ALBiNVmD2nePt/c1LRQhFFFFCF5VbF4PzIDE5OqjTN79Y9KtV5XCLQs/H4FXstbJa2hGXkOVgDvlPy6Vm3OHjD2raWkAAKolsaAJ1P2kk1vMNZJ0H8Kxsbic65k1uXeS30yr8x/3P0rLMBSEl+ICbzfEBaQnMR101b2GwHr60icasnEXcq6eYAoHyqqsFWT7ST7HvT549tLhkt2kOZmBZtIOh5ZjoTP2pFw2EZ9Do78wI2hjG3QCAKXNiLXerlVkWbKMBw1xdGFtgZEvB2ckS2YKiAEaEQ7x+8Z2ro/EItvbzTN/EJk0Ophm+ggNrSb4Qw3l4xELHL5wzTsSgaPsaefFqF8Vw0ZsqEtcY6SCiALqdhFxhVgYHW7sptO2yWuPeIAmJ8lrRZne4ocMAD5ZKqCsbqCBPt2rT4yEVjdKsgzC42ZSGHLL8o9QD96SfGN5hj3WRlt4i4w6H9QIWE9dcunvXRuGYMvhbKXhq1kZgdyGLAT7pGnrXHwAj5KQDXWHLaXAWcZZ57aXYlTIBzArEgkaPBMN769qXhjwwLF10ueYz2mD27x2uIwI16Zxrm7mD1geeArb218t1YZC1rXX4PgJI0Mr1FOQFMIgHMBPKDylvhvDzg8QEUlrWIL9PguCWUD0KSP+wUyCvi5ZDRIBymR6H0qQVc1unYKIFIoooqa6iiiihCKKKKEIooooQiiiihCKKKKEIooooQiiiihCqY+yXAUfCTzH/T1H12r4KLaD3HIgDeICovQa/X1q7WJ4qwF2/bSzb0V3Hmtpy2xq2+5MAVWWj73VCQeJ3zez3R/jYxvLtqR8FjMEk9OZsq+waDqadsT4Vs28NCoMyIOYaE5YJJ16wTFXbXhjDi6t7IS6KqpLMQgUQuUEwNOv1q9j0BtODoCjAmJgQZ061ER1ZK50pcj4fh/Lv4l1UMFGIyA7nMx5u5ARenUjvT1iMKHxeBD/LadoPVlVI94mY9qPC/hcJlvNuVUqu2XfsdRB29fSmnIJmNe/vv/ACFVQwkA31XGjZcZ/Evw/wCRiUvMxYXizMYHxDlgKOym37knbauo8O4P+haW7pcRFBK6Rl2HrG33rP8AHXh+5irdryVVnt3FeGMAjqCe209YBjWmYVf5Ysrqiw9nKI/uPWpqIoqYFbBdRRRRXUIooooQiiiihCKKKKEIooooQv/Z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AutoShape 4" descr="data:image/jpeg;base64,/9j/4AAQSkZJRgABAQAAAQABAAD/2wCEAAkGBhQSERUUEhQVFRQWGRkZGBgYFxwXGRgYGhoeGRYgFx4bHiYgGBwjHR4aIC8gJCcpLCwsGh8xNTAqNSYrLSkBCQoKDgwOGg8PGjQhHyQuLywpLC0qLC0sLCwsKSwqLTQsLCwsLC8tLCwsLCwsKSwpKSwsLCwpLCwsLCwpLCwsLP/AABEIAOAA4AMBIgACEQEDEQH/xAAcAAACAwEBAQEAAAAAAAAAAAAABgMEBQcBAgj/xAA/EAACAQIEBAQEAwYFBAIDAAABAhEAAwQSITEFIkFRBhNhcTJCgZEHFCNScqGx0fAzQ2LB4RWCovEkwoOSsv/EABsBAAIDAQEBAAAAAAAAAAAAAAAFAgMEAQYH/8QANhEAAQQBAwIEAwcCBwEAAAAAAQACAxEEEiExQVEFEyJhgZGhFDJxscHR8CPxFSQzNEJS4Qb/2gAMAwEAAhEDEQA/AO40UUUIRRRRQhFFFVOIYzywIEkmN4Huag97WAudwugXsFboqOxdzKGHUTUlSBBFhcRRXk1BfxYA3qmfIjgbqeaXQCeFPRWZ/wBQG87VGvG1ltZgTH8vvSyHxnHkNcK3yH9AtevarYTHLcHKdRuOoqxNN2Pa8ammwqiCNivaKhtXsxYfsmPrAP8AvUuap2uImvap4zHC36k9PSvfzoI03jr0rK/LhY4tc6ipBpKtK07V7Udu4Ir7Bq9kjXi2m1GqXtFFFTQiiiihCKKKKEIooooQiiiihCKKKKELw1j8afUA9VMH16j/AH+/atk1j+IFlY2MGD2PQ0s8V/2x+H5q6D/UCs8KvSCO2v3q9S74cx2a4V25BI7MpiP4mmKrPDnF2O2/wRO3S8qLEtCmsi1dDgjsSPtWpi7RI06dO9KePzeayuxGoZRoAQR6diN+tIvGmuMocRt9FfjNDtuqvYjeBr/KsjEYzVgJjOBI+Ygc30FaaquUnqaxuHqLjtmiFLBPTufc0hjbbk1hbsSeiaPDuFOXzWO8hf3fX61PxXjS2UQkFmcgBV3M7kA9B3rBxGOuJZMlciFQcxABXrObT0pEHFBbjFLiQ9xVuILRQqFGXMVEsYUkDaO9enxc9rYvLjbVbfFLnwOdJqduL39k3eCfFz3sZiLN0gQSQNubNlKrO+lbl3i6nndhDNltWyYGnzv9NfQR1rk2ACuLmLuCFZBcIXT9UbaHUA7iIIJFTP4ouY0tiXUW7VsKgGmpAEidBJMn0EaxVjst7Y/T0/VYfEZ42yHy/bhdRt4zzQLoAyNIUAmSAdW1/gB0qVEiROhpV4Lii162fNtlTmRVVgcpAEgkaEmREU0oA0FTuNOx9qRZdyPs88rVjm2bqYXGHWrWBxDFiCNKoox6VQ4hxh7RCW4Nxz8K7herGenT3+tV4r3RSh4uhyrnR6/SE3ExQKo4S+WtW51LbzHTfb2q3euQJr3rHB7Q4dUtIo0vvN0r2obI0kjU/eOleYa/nE9J09ulTXFPRRRQhFFFFCEUUUUIRRRXlCEVjeKDFnN2MffT+cVqYi+EUsegpexeKGIt5H+E6N0kTrH060s8Qmj0GI8kfqtOOxxcHjgLA4Zx1MO1zEOwCKLSEdSTmIyz8RAEFRrBnpr5i/HN+5bZQnkkgHMGllUxA20aDJkArBETss8e4KbMWUZnS0rX3a4oOZ7hCW4BIJJtjy+UNGmnMSNO3xxhau21COzgFVb/AA4A9QGZxoMzEmAgM61nZIIoQ3VS7I9odqcnPhHihLy5E3HKJfMxy9TOu2pJrJ4hxtFufqSwbMoIIzAqT8p1I1In2rntgMcQzjPZ8tWuyGnLCjMNCeTPKqCToVkmNMnGeJbl2+XJIYkBXIjSdwpHWCZ6k7UrmhlyH259gKiTLZECY+V1y0DeTKhyORIkDT6Vi+HAbarbvO35kybytHK0wuWBqu3vPrSthfFGItXMPbtr5wZmQhVm5OhBEbiJ+g9K6PwGyLrfmrggpKCREmeae8Hb1msYhMY9XB3v8E0gyhNF5rTt1Huosb4QGIzHGsTZzK62AxUSqjLnI7EtoNDCnQg0p8c8FtiLsYS2F3VlzBUCZMoJmeaYEak69jTtxLi5dsiHU7dgO5qrw7EC3OQyWMGTJECBPYbn60Ozyx3p+6OisZHJWu9+yTOO+DMW0WzbfyiCYsspDXGJJzE7AAe23aqXEMUcLaFi7hxh76T+Xa2zKVYcwbmcrcWYBbck76RXUbOMb5hFUuO8Lt4q5hs29u4STGuVkYMoPQEhSf3anD4i0+l42WT7M1jNAYL79UnYEeSinOGxYVQ9xgiZCPiAQdZcgzM5J0NMPAPEKWiMPeuA3rYLEgZVKs0rEabHpoKo+LOE28OEBBJuNPmk7xEhgIB6Rp3isZ8ZhrlxVuLkthApvNaglQZXyxJIJEj6iajpMp369e3/AJ7Jf5vkvonZPeO8RWeby2XzANFY5Zn4dT09RWbwu2VU3bhm9cMk9p2A7ACsq94lt4nE+Vh8IlwMVCF/01CqNSQBOpO5PQCm+1w23bVRkQMg1C5sgI7ZjJ9zU5oWwgvLuqY4+UxwIaPipr/EDbwzOvxIBbHaZ5zH2H0q7hsaL7KOgAZvSCQPuwIjsjfVQ8R3blqyqTKnMzHqGZizekCdK3PDeLFvDc7KjFgurARygjffKo+uU08xMwSSAA+mvyUJoQI9XW1uY6/yhRu5yj2+YnsI/vUVasW8qgDpWFaxgd/NTUKpt25mCNCx11MwBt33nTdsElRm3gTG09aZx5Ecji1pshYywgWVJRRRWhRRRRRQhFFeMNKhtX+bK3xbj/UO4++o/wCK5aFJcuBQSdAN6zOLeJLVi3nZgRIESAdTHXtvU/Er8KRpEa+xpJ4lwsX1yXRmVTK6wwIOhBGoPT1pLleKCKXy2/FbsbGEm7ltWeJvi7V24beS0NbIPxso3dhtlboNwBrvAx+J4/ywoPMIBIG5E6KPfapzj8m89fYA7x6GlrjONGIu5EBMREiASNRp2pLPOJ3h4+KZRwmJrttunyTH4l4/hXNryr1p8baIyeU6k6xnWCeZCBqo1j60n+J8SLVrPFtJaVQEhgHaQWOxjNlgDUbkECol8HWrcXMPce3ft8zRF1XJhoyuYWZgQZ+8D7GJuZy15kQRyEgm4M05laQOUdl6VryJxPIHMNjqOqTOia4aXDdYvEce9q3cRl1uBesPbZWGcSO6z7kA0s3+IvcKrcWXshlABymdWXMdQRJOg3+tMXFLVtr9tTdcNcZVusQX0MAvOwgfLvB9KcuJ/hfYF0XQHYFMjagQ4TKlyABPNBIHUkwQSBJuRFjgeZ1tYW4jiSBx0XPOF4nEMRdtZ5t5cxU5YzSoVidpEmO1OHE/xOs4XDW7ILXHRQGy/Nc3cknQDMT96qp4HvYXD3/PxVtVVXuqqrILhSAXLQV2UQAZLDWuN3LjEmSdd60QQxZhNG2jsr8dhxui694a8aeZfVi65Xa2rA6rzvHvMQN66XhrH6hIW2DsYBkx3k1+ZOD3ba3E80EpMmJ3jlkAgkA7gEH1r9P2xA136+p6/wAaweJYTIiNPW03gndKCSrLnTt7Vi8c4g9tCcMEa9Iyh2VR6kZyASBsOs1bxHH7eaMsgbzprSD4p8f3rjPY4dZUkAA3hLMrEych0UdBJnrSrFxXSSCqoc3wrHAhu45Sz4i8TXnuK73GdzMEkHKFnMFgQBP9mosDxPz0FrnDsQAUAeQekNrmjNqCANN6o+IMddxuIthkuNetWwr5hLtcQnzJA9enpT74bwCCzaBCm5b/AFEaOZcxJjaV6iPSvQzFkEbSRv8AylhxsHzJnB/br1S9wTGX7DXGtFXCBRc5A4XUjZhqZ1jWB610R/HFq7lTI9q7Kh7ZUkgCASDABA0nTYio8FgVUsVAHmXM5jSWO8/aocf4cS/cZ3B6AZSVLCAGkjcdIpdLPFONDxtz72mP2IRtAYapaxvPfJKQwA5YblYA7kjcMwkfumsZPEZuOLSFuZsjZlyRHxkg6g9PaR8wrQ8NeHL2GQgXeUZwFZiysuhs9Jt5dVIBgiTpVjgXh61zXrih7zlpZtdNjPQkmWn1AGgFYS1kN73/ANVms8UthL4tqoAJA0HXQdz3NbeD4xbuQA3Meh0P070voy5WtEhiu4G/dYqz4YwQBLMytcHQGYPUDtG1bvBsmTzfLHXlcmZGYy48jhM1FFFe0StFFFFCFWKlNQCVnUbkd8v9Pt2r5xcsoKxprMwfof4a1ZDSNKyL990vZeUeZ8DGcrEDVX10aNQw3A9Kqk+7SAaWfj8WRKtI9tax8TzElQR1Maf+qPET/lib1y3lzkjKGDq7Rp2IkCZjp12qDCYy5dZDaUogGZg3NynbLA69COx2ivDz40jXkEUvQYx9Gto291FbtkT5g5TAHMdD/q/aB29K+8LwxVzwBmdoJO+TePYVZuc0g7MD9f6GobqstvMd1JUn1/5Gv1rPZqgth9Rruvg5XuOfhW0RBHcrLSOsAz7H2pAxV1fzC84zalZ5i4J0y/s5gC2uvTrTraCtays2jkkiZe6Sew+Xp9O1QXPw9XEy9xrli4oi0AAVVZ+YfNJE6HSR9dWO9kZJeaCxZsA0kjkK94B4l5mHuP5YtW1cop2ZivxaQCEAyxmJM5ugFbD4g3dbb8ikhysTI6TsI61l438O8MbRt2i1pdWmc5zkBZObZcuaVBEl2PasFMY3C8ALLjPd83kbcPmecwWBlGkQT80zpVM0Mc77idvYoLAwkCnD4ph4zhXxQtK2HAs+YhxHmfE1tYIVQplgWIYtMcsQdYXuI/hTglJy2mKFplnYlZ2UEGcu/rrua2uG+PUvXTbdPJ5AeZs0vJlUKyGGXUEamDoIrTwnEmd2UpNqCQ8HUdjO29QdkZOMdDfSB2PKua1odbhfSj0XJOK/hG6EPh3z5SD5bwGImTkbYn0IH1rq2IxkXCPU/wAar8QScyoZYagHeOk/1rKONOZS6MMgJuCJMD4SveSQB61e/KmymgPN1+qYRQRstzevRUONcAuXcVcdm/ROWFlszEqM0QYAB671IMNawdk3GhUTWOknaO7NtNauHLkF7qEMdRbBBKjoCZifrArl3jrj+Ie6EvWTZRZKIdQemaRo59tBt6nRjxyZMmi6A7fz6qRkZA3UouH4/Jde5lU3LktmIkoWMkprodSKd+D3MloEyWcFmJO5Oon6Vy7ht/zGCZlVmMAuYA+vSnjhXFORVuAC4OVlMzIiCNxBBFb8+F1LJ4VL5s7pJdhRrsO/xpO9q7FsFQWdtERdyx7f1q/bxVxRsq984YkHrtp/Gl/AY25h2DZSIET8RVSJJEbjaetT/wDVXukHrvqf+KQlhCaCCSUl5+6dwtbHYpgjF3AUanNCrHruRX3wLiFrKbiPFo7ZjAlVljroEA16DT0NY9+9ejYA9JBK/dTP8KW1uC5iAjJlVGYm2jkq1w6BtANMpOnXN7irWwCRps1W/wDAsOdGImBy6ReQnE22S+txTINuEJXScwK6x0hp30rZt4QMuayAl0ahuhPUOOx29NxSnwO//wDKdM9tSMhZADOWJUyQDHrt0kxTQ3nhFdGtLdiWtMZVh76Mp+4ke9WYDJPtGoGgAL/D+dkrlNNC2sDiM6KxBUncHoRoR96sVkcP8S2bqAhgGI+Hv3joRWiFJ+LT0G/1P9K9vG8OAo2sThR4UufWvqvFEbV7ViioGsRqpyn+B9x/Ssrj1o3LcMAMvOP311UqenaCAf8Ae3xKxeZT5d0W/wDtn+J2pav4HGMGU4oMogmAJ0OwkD+OlL8vIbG0gj8lyidgEvcT4w2JXJDfmlY+Xl3KsRm06QBIOoiQe9aKYTFhVF9rQbWDanP7MrDIw/aCnXcDrWxwngyWmuXN2eAGMTlHsBEmZjstfWPuCII0bSN9B3ryOVmF9XumWKJAA0nhLmNxPl5Gnnb4wp0YgwYkSG7AgGInvX3buG83MxW1EEnll1mF1OhIkE76AVPxjgwuZSI8xdUJ0ZdI5H3Xpo0r6Cky/wAXu2le3eKic/mE6NnXnRwpMIWWVOWRoCNjXYIxILbz2TMTNDRq57pqsYe7iLZayUtBHhAqQWAMAmSdIM+tNztp3rA4a3lWYLZ7gRSWXXPA+WNzOn1U9aurxq2FXzXWy2WXzsqgN1XX5gNY7Vhkc+UloWeeUOPsgYt7tiUGVnJVc0+0nTaJrh/i3xrnxtpWGa1h7n6ig6XCrjMJ6ry6e56Guj4L8W8G117apeuw+W2yqG8wRJYA5cokRB6EHvHJuKeHGvYlr2XyLF6476kHy0LnQgGAQPlnt6U98KxPJeXTt07bWe6W5EwbHd7Xz7rYx/iq3au2cRhBl5mgEkgqDzK4OsagadzrtXZMB4jt37dq4gIW9bzgb5QNGLdgG5R3JH05t+HPhnC4nzHu2GNuyoVUuyZLyQ5iJ5AD25tOlMnhzhNvD4u5bsKTacKWJLN5ITNlVSdMjMSQNwZ3gEU532ZzjHuHM+o7X9VDFlc53rJN9+VuY66FVncwFBJIBgKNSYHTrS7jcGLmJtrkDW+Y3CdS37MGdhuKccBhBb8znZ2ckktGi/KojQBR/uTNYeNdLLXHdiLarnLNAOQdT/L1070sjlAd/T3XoIng2DwF94AqwIttmCkqQDmKkbhuoPvVvG+G7eItlL1oXEPQjUeoO6n1GtfnDivHHu4q5iFJts7lhlJBWdhI10FbPCOPYq0FuNir8GYUXWlu3UxrT8+EPjp7X0f1/FZGZBnJYBt1PSlreNfw9TA3QFcsLsm2G+JMpAIeNxrAaIMGszCYm7cv2HuAuzOquqiJAMaxopIVtfQnYE1v3sML1psY2a6HCJ+qxzK3dSTMZhGv2NS+FsMtrF23R7ss7FrYYww1gjK0MERn3/jNa/tH9M69yAfnX0WbMiEAbp6n4H4Jw8SYk2bDZsukE6ggKSJGnaQNO/tXmFtQypA5yY5gDA3y92XT6VhfiIguNbtApbt8xbMwiAMqgHeIkzO/QwKUeL+NHNlEyJcUC3luNPmckzmiIJPXfQa0qxcJ0sbdPW7/AEWqDxVsbDE7p9Sn/wAT8Te3hQ6OnnIymVYElcxRwV2cTII3Ed6U7ePN2/5+YZidmIVZiSzTsAg29QKRsIqkLzZSdJOwnSRFdi8E+GsMG85wWFtwEJ+blAClYjQ6zueXpNbZoo8OP1b89EuycmTKdoYNls+GcDirt0Yi5a8sMhVC5/ywZQOPiMzIXSJnpqzcQ820pfkJtrAaDEGM22oH8tOk1bu3XIzHTsOs9J/pXyL4cG24kEFTOxBEN9INeddOC+60/srBAa5tLGJ8eYY3cofzbikJkyNIfZxLCJkCINPOAa7dnzJQCOWCrGQDBPYbab9+/Kf+ieVxEKQoWzDLcMZnLcyPcIGsa666j0rcwH4kYixd8vGWwQNyoho6FfluL2I379K9NhSRROuzvz23WKe4Whz+Dwun0VV4fxBL1tbltsytqD/ex9KtV6AODhYVYN8LLx2CAhwzCNMskqZM6joR6VmXEKwwAAMiI11iCO3WmHEJmUgVgY61OgJB7EfyrxX/ANAx7Jg8cVz7rbjEVS9vXuTMBIrKstmeSZqxw+4ys6n4YB1IPNJGg+XQe1V+JX1tnMJBO0a79fSk4eHELfGQLCsYphm17Vyb8S8Z5r5bMlkzAhQJOQsDGmoyltOkVu8X8Q8+RGOfcgzmA/aYfKO0xNJ2IDlwyk+YjsQRB+Lckjvp/KnmDEY3+Y8LBnTiNoANpn8C+N3xF/DYQi0q27ZLXQWDMQugEnfSD+1E6QKzPxM4vY/O+QpnIjG4SR/iEliBrHwAL02WuecX4TdsEF/nk6eh61n5WY9ST/7NOYvDYfN89h2rgd+6zGXzY9PIK17N1UdXTlEgxPT1Prr96dsb5d+5aw9q8Ht2hcvPlBaGVMxkjRiSHgdAFk6mEvgnhbF4qzcuWUzW7cySQJYAEqg3ZoMwKiwXAMU9r8xatXCmbyw6Tqx6CNfSdtYrU+ONzrLhY2+aodDI5mizp5rp2tdH8AeNsJaFy3ir2Q3DmJIYjQZUUlQYAAPXdgBtXTeJMb2HzWTGZQyHUaaFSBEiRt71+WbV8q4bQlSDDCQYM6jqPSv0H4M/EteIwjWmtXNc7AE2ljVRnOzMM0Ax8J30nz3i/hek/aIxfft8lsxdLBoW74awlxLMXJLT1MkD1mlP8bME4wTXA6sue2rKZBXcqVg6k9c3Q6U64rifl3Y0yEDWYIbpHfSNKyfGHAXxmDv2MPkV7zoSW0BAYZixgnYARvpApPhzCLJa9/U/BbHtcGbdl+ZjTN4c4khhLiggCCTERIIg/KfWsjjPB3w2IuYe5Be2xU5TmBI7VcwVq2uIti4isohYBOW4x2ZjvlzETHQEV9Al0yM+opZcXLdiya2i+47rpfhTgX5rD3BktCzmDWmZZfMTzQegAEw3fr0esX4cslR+XCWjDW2ZFBPltq0jq0gQT3PtSr4R8Rg+asgrmzggRlV/ljoFMrv09abDjFUZ1IEmCek9Mw968Vm+b5npNV0TWX/MtEjuvySF+Ing+5duqtm4lzy0hUaFuaktEqIYbxMQZHWSvcG8H3FtjktviL63Bh1fKbZACh2zHlDDNCggSwPYT0D/AKkUvv8AogMhVyVhQxJzFo2MiRIE6/e3cxoYItsqGDKTmLZcwJ6DQkGDqOnStMedLCwRkbd/7JPJjEOshc88M+G7VrI1yGvGAFIBFt5BBBBmQRuOgOnU9V8CYHysIFLZpZj2jWI9YjelTi3+HeLFXa0udXI2KiQBGq6KR9e1fHgn8T7N28bLFlNyDbkbNADqSNNSCwPqa7K6XKjdIBYHPspws0OorpDvMCCADrUd8QwaJ1qrc4uIkbV9WrzMICmD30pC4XwmYYRuVW45wrOpupq9sAEftINfuJMfWreCwdniGH8q/bGZByldCo2BU7g96o+IeIqlvypAd4B3MCCYJGxaNu00eEr8EgFFuMIE6gnQwGkj1jKT60+8NeWyta7g7G/ooTBkuM5rtyDsFo+G/CF3BXGyX/MsMdUdYI9QQYzfQA02CqTYXSbl19NScwRf4Rp71AMXZYwha4VPyFmEjoWByztpNeuYwRjSEja0NFBXmuZRJIA9jWJxbECcwYaiQYqxeuvefIoItgkFh6T3316VVvcDckgkBZPMd4iSewH1rz3ifm5bNEbLbfPv+y1RU3clZTFgDMZdCCTHecw+0Uui+5u37txx5LlVBLGVYaSkxC6mdIH85PFvF2Rmw+Hb9SAVGYBsskZgSIABA9waXr/iBjZFsu9xQMgKAEM5HmZs+85Sd1Gm+1KMTCdvx7/gOo+S3RtEjwHOoc9ll8Qxtm1ijeaHDB7blQeUcuRl5v1FO+876DQVQ4UwS6VBzKwZlOsMsyDr1rO4kotEW85b4mI0ICz6d50g/avcHxUEWUthjdQknMpAEMYUmdivX1p8YdTPTxx8OiR+Js1vqPcJoseF0xrsHYEWyisdiobm19z99wdDDfw7gmGwQLJYW08mCupyyOupO1ZnhS0jNeBtnK5zyQcpMBSGbTmECANIma3Mfb5d57f8UnzMp7f6LTtQtemwI2OjZsOBws3C2LeFJ8gBUd2uQNArEAHKOg0GlT4LHKGyKAlsFjpoFE5jHuxJrMdGMD+/SojZdJB61kou3cd16BuLHppZ/HfDGHu4O8LGGC3AS1vy1zOzA6g7kg6iOkV5+GXicYNVwGJtul27dDWhCqMt0D/EJYEajQETqBroKY8FYdl8qyOZtMx0gndj/E0zYTgNmyFORGuAg+YyAvIAEqSCV2GxrWcxvkOimtwPG+6Q52OxkgLNj29lkeIOAW8SyLnZCrECBIYxLZQYk8v8DvW62ICW/JS9btXioyl4YiTlDZCy5+bTferVy7m0KgxrqJ1Gx965h+JXghyhxlu+WW2sNbuEHJbn/KZtwJ+FiT6nasGNGyd7Y3PquLHX+d1gktoJpct4pwp8Nirtt3D3UuMhKknM37U+s7bzM0x+IuE27drCLni5ZBBjUvLq7ZO2Vi0E7yKl8O+a5W4E5bKZM7QMqsMsZvYzlGsExTjwvwcoZb+JAusAvlqjBkkmQ3KSXiQw0jqZivVTZRa9uo8fU0lDPW/dW+AcDW1aDNbNq64YvuWDFixDTuRoJ6ha+24rkLA29VIg5tx0I5dPavrE49lXVWAPSBA94mouGYX8w2kmdorzj3OLi9+69vhNaYdb26W+6zsPiSbpc6zA+3f22+lb1hVZVYaZSZPcf061Rx3BjbbKQY7Vp4bDMVEEAdf72qqVwdRC05bYZmCuFQ4rgwbVxmUG24bzmVypVCAAT1IE6iRpNcv4P4Ya55rqyZbTZbZ8xdWBmFOgY7RIGbN6RWyMddtX7+Cu4o/l1JAtFWdHkghAd7YAbWSQMtNXA/ClkqM4aScyEFj5cjl6w2h1XqAKcMecCM6nXqoggdP3/ReIyXF8mlo4SxxTxpj8E0Eq9lp8t7iST3EiCYOmtMHhf8TblyyWxLIczFLdu3abzCVUMzFs4UKAw7k9h1k4r4dxptkfl8M8BgFFsMoSBnMSchO++btEVzzDlrLg3TC9Ra5HPYBypC6/71qiihnj3aL7jqqjlys2J+a64/EExgjDsLhtcxtraaXMgBhcLjLA2OVtySCNK3sH4fxAxBZFFuywBK6GCRJykjTXoEIB2qH8McQt3Cf/ABmsgAw82m80PuPNhlDEKQMw3idNqd7KsF/UZSe4UoPsWP8AOmEGFG1gFcK90+pxczgrOXg+dpuZWM7NmufbMQo//StSzaImWLe8ae0AV9qwI0r6piAFQvh3gE1n38VbuIQ4JQiGBHLr0nY+400q2+Gzatv6dP56+tZHGnVdA8t2YyPr/CsGfkOx4i9otTY3U5J3jCymcXLVpc45DIznJJYlDrJ2GuwmlTxOCtprXmXUN0qzAyJ3UgiNyF3PTaNBT5e4YosrdYmc68sCNxoZEknoBqaqflksK1y/b8y4zNJvm0AmaMuS2ZJRQBrEnUx0pFjQzPcHP2HP7KyR4Ipczu2BjEt3EUlcv6my5SDuNCsNqQoOnYV9XOHZbmW0HJYEjMNYA1K9wO+1dL4jikuNbNpVKalBHIFGoCiFOXNI0HekLjmIa1jRiUU3DbaPLLjLLjLltIDoCCBCg6gGNKtjna5zo2dLpUSMBolMnh8C2jo5IdWjyyeZNJmN9Z32qziiegYj+/QVmLxuyeIE+WC7rlzAc4K6srE7xESP2Y1pgw+IN0GVKqNBMCT6AE6ep+1J8hrr1OFWLXp/DnhsQ07gbKlw3LPOdOvSvji11SeQadBv/wC6MRhSG5dBIHfU/wDFefl4MtuOvbvVXBtNxp167+CYvD/B8oW+zsxZTlSAqIDvyroT6nvVq5cOcCd9foK94VxBbtlMnRcpHZl0YH1Br4QAsC4KsJX0Kn16Gs89udukBcS5znLOwmPd2RwGUMYgkZSpBgjTU6f+62rV4OsMAQxKsDqOoMj6VjYi8EOXPrskgwT0Ok7dgP6VNg2ChcuYgszMx0ljsAOka6VE7eobKyVocOFhcd8P+Xhc9gKq5iHWICZjGZAI+s+nQRSra45cTE2sNCm1atBiwLBgGENmg7EkbDtT54yxrYbh1wjKXZl5CQM4LqXCTuQO0xvXCONcQdsXddcysSQAeVssAKCBoIAnrXpfD4XTRku9/mkYDYsnV/x6hdWwmIu3THJkykqdQSB2HWouF458Pd0ndjI166zWL4X43bxAFrK4W3aO5kMwge7aktOlOC4ZLqDIhUBQZIj2A+on7UvmYYnFjgvax5MUjNt2n5KXF8UN4zEn20361oWcgEMApiqtm3bhDIBY7dRIqLiHEwqhDkmSJY6aaHYE9tgaxtYXEALJIWAUNgEh+JsKtzHuS1vD5QkPlc+Z1zAW1MsOpMbDU10HwdxS06NaF7zmXWfK8rMCJOVZO2vWTvpNV8NwWynmX8RbthZDKM3m+WjBZkgauWjYFYOlMNnhFhnBewrOCIZVyMp6GVgj/mmU82POxuO88baulj+brzha/W6QDY/kqtrG2X8xS3wHJz2s+R1XNsykGB1/sUsJgrN8zcWxetMBJRlQjeS9oqCYncGRPWNNjiGEAXl/MDRh+or3wojcKyktJgR1B9KwsTbw4IJuWLbnQnI9kjcCQMux6+Usaa93GHinHBYOOiwP33V7gHAMNhmZksX0t3OiutxJXmUhkJM7ruNSRroab7WMsrJIK9SXVuvdiIH30pRscbt2f03NuCIDBrd5TOhJjWZ1KnQ7iDpWzaw1xR5lrKQZOW2WCOOhCmAr+isJkg7TTNrq4UQmS1fVvhYH2IP8q+6x8Pds3NLiANoBmnfeEYw0jXTQ+kGr35Pqruv1zD/ymrwbU1Di8d0EyRIA+Ju3qo9TWZhuG3CXLQJAB2heuwMlu+q/Wtq1hQk5QNdT3Puep9TVY2Lt0FXi0hEZUMse4LRAHtPvVEkQebd047ICXMTbUkAAIjGIAh36M0KM1wR9NRtFU24EbP6otJbZCcrNKsc0ogUI3XfmY77aU74Ph6WhCKFnc7k9sxOrfWq/G7c2zOgGp7abSOoB1jWYjrWN+KWRl5Nur4KWxKUcPw3PhzmEkFgGiSW1J6nXpUfFfDNmxhEvW7Iu3lWcoJAeVkiR8IG+bfStbhuIKFrjkDlyg5Qo01GmwJEdNNqpWeKNeBQBrpac2+S2hJ1dmhduxk+wNI8PQ0uDPUT9P7rs243XF/E/D3sMuIJXmKlNDytkU/QAn+9a1vD3jwzaw/InKqm67SqkAl2gALroBOxnenjj/AvOTK7W0BuIVGvwiM40IzAjQRpqNdYHLeL4RLN5kw9otnYopGsXARypvn+JY7kit8ejIb5cjbI+nZEUz8X7nHZdIw/G7GtsXQ3l2wxJkEM7hS1xjAB1GnYk1WxXEVxJe3h7yEWmVncHXQwqp0PwmTqNfWsvi/4R46zZZ1yXy1v9RF+NWkMcoP8AiRA1Gpg6bVgcPtPgyXu2rltzoM9tkgjsWWGnsOk1WfDGx+qzaaxeKanO103kglb/AID8WX7V9zjXXyb48wtEC1dAA2A0DAQYG4B7z1bD4pbom09txvIIb75TXIbFpblvzXEvclokkLOwWfTX60vcbwht4hb6kIQggp+mVyAIoUpEE/tTJ1mqH48eVKR90+w2NJJD4hbi07ruOPu2xyvdUsZ/SRlVm7yJzEDrVTi3iTD4RfNxJCwP07K81xv3VGsmAJMD1r854t8paAFDfD1MdyepioL1zNMkj+X1rQzwVmoEusdqWw5hqgFveJuM3cdibl92WyrRClwMqAQo05mMb6amdKy8Pwka5XVvaR17kAV5wvw7evAuFbywYLxIn71qcIsZnFtOZi2RY+Zicqx7kgfWm7iGDTH06LDNMQNgrHhnD+TcZh5rOPhCOqjKTDrcbOGXSIyxPU7U58K8UWUw6KxbzJKNbHMVAJ1zTlIOh3mWNc08m6j3GKAOjHOjTm3hwR6HQinLwzj8PiJ8xhaKicuXWBvH7XpAmsedC2RlvF12THCytFtcaXSUst+XGIvYW6qKuctauW2JtjWcpIKwvbt7Vr8G45gbttWtWWcvtntorvr/AKyA2w27TvSj+GHEcRimu22W4uGa2wBZS9otMMpmIlSQQpGvWmfG8Hu4W2ClgXVQjkWGVk2YEMJHL6HWNTFS0GDSYo+dnHt7qMkxlvU7YcLXxfDTcBzWmhtTOXQgyMwDGfpVR+K4fDuq4pijPoFZW6bzAIy9JmNq0uHcPw922tyxmtq3N+m7JB6grMAjtFR8a8Mm/ZNt7pcakZ0UsDuCrLlIPTrvVX+EQteJWjjeuQoidxGk8KDG+ILFgZrWItlR/lFs4jX4CslDtoZHoN6ucH8XYfFMFtMSxBMQdhvrtXJrGGt4jkl1YROgLAd+U8wHtMdKYvDXh69hBdOHsXGcqDLuVRvp87GNtIHatbMiQu42/BbJ8WGGLUSdXZNni65gsPbN6+iZugCKWuNvlgghvc7Vy7hXiIvdJfDoVdjlS2SjIxblyMJnfYg7kCvcUMRxHEKb1wFicij4baek9P5muleFPAFrCEO58y6BoYhU/cB1npmOvaK5bp3ejYBIdTpHenYL1cKLiypYd3UubbqNg0tnVhuCNVI9YOlw7DZhPm3c4glWcNlkAgHQZh1BOp/hXuJwZsubtv4SZuIP/wClj/yHXfcQdC0iXMt0AElYDDeDrEjcTW4N6LSFZoooq1dRVTiD/pvEHTrt/wA1aJrI4rczqSvwqM07SR8MHtOvrVGQaid+BXRyl65d0AMnPoQASdTrHTXTWreKvLg7DXWXMy6IgnLJIVJAksxaAJkzoIq9hLItjPMsUli2gQbsT2HXvUdrhvn3s7TkQyAdOaI1H7UbnoIUQc1J/D8R0TLPJRIbKW7958PaW9fyi/fJ0JA0iW2IEKDG8Seo+Kz+H/CHe7cxV22qjVLXUk5ibjg/KD8IA/1d6i434ducSx8sCuFsgJnGhc/Ewt/WAW9O+z9YsKiqiAKqgAAaAAaAD0rZDjAymQ9Ngqm2T7Lnf41+MbmEwyWLDlL18mXUwyW1+IqdwWJAB/epF/BgWxiHGIGcNbZlRpcF2dV5UM5nZc2sTG5gGtH8YbQv41GBlBaVFI2JztOU7HUjUSPtWv8Agvgj5+KufIi27SnqdSTr6BV+4rQ5+p+lGol1L3hfg+5fd7lweTZ8x5kANAY6Io09J200mk78UuPYcf8AxbCKzWzDP0SCeQR8bTqzGROg6113jnE+hgASYBI0G7EjYDv9q45xDwCfMU22z5nIFttGAC5zmJ002O0H70sjdFG81/dUmEQi2i+6RLvDHXI1wjnGbuQOmYDb2pu4xhLDYAeWoFxiGAUjVtjA3jLuSem1fOK8J4u/Di2uUkopzKM2UkGNdQIOvoaMXwy9aKLyoSiHaYDroR6lYP1q6SXWWm+CjzY2utwsdztXyS/w7ily3mtqBsQJ6evrWo1m4ALjKuwDKN4A+I/6q0OGcNYmWAITVSBJE6Gf4H3rUfDabd6omyWtdsPxWSXJc6geBwnI+ErXE8JbxqSMUUlnSP1LiSsXVgAkkAZxrB1kb1fBn4a4S+637rE/MtpRkRgDBYGZKzAKCMpMHRhP3+HWO/KBhJ8ssMy/6TorL3KmV7wANZSG7C8PH5i/aVoV4xVkqRIzytw2zqAQ+s7MLkEEUxjLXgOCYNpwDqW7a4e1ofonlH+WdFjX4I+FtvQxt1q3YxIbSCGG6ncf1HqNKpcJ4oWJtXYF1Z2BCuoMZlnY7Zl+U9wVJ0mtg71saNtlaszg3Axh3vFfhuvnC9F05gB0Eyfr6VqkV7RXQ0AUEJA4X+HjpjvzBZRbVmyqJzETKknbtT8BXtFRawN4V8075iC/olvxD4Rt3bT+UipdJLgjlzNEEN7x99av8DxFzyra4gZbuXv8Uf8A22kfWtWvi5aDCD/yD6dqAwA6gs9C7XpqPD4ZUGVRAkmO0mTH1qUCvamuoooooQo79nMIJIHWDEjt7GoMUkJlRRroNOUTuWGmnoN9pG4t1S4mTlAWJJgA7MY0B65ep9Aai4CkLNs4bPcCgny0IYnrduRK5tBKqIOXb4PYbdu0FAA2FfOHsZBH1J7k6kn3qauNbSFVxWMW3AMlj8KqJZo10H+509ar/k2umb2i6RaU6byPMPzH0HL+9vV8WVBLACTAJjUgTEnrEn7mvoiu13QuI/iThnXG3CwIRFDJ0EZYSPQGdBtFNvgrh7YbA27ZEXbs3WXYiQAub9mECz66b0w8bw9vFQgtrcNtg2c/CjDUQfmO3KNO9VMHiFh/Km4cxU3CRzsujx2CtoOkzHcrMjk0eVxjfVayeKWWZvKtQXJzXGPwqN0DfvNsvZT3rCxeHXMlpH5v1DdvdfLVG80r+yN9OpMmYra4uTbViTBbV2nYbae+30pP4njltYVbjfHcdnyx/lKpRUf0dz9lal+j1UFZIQBSuYPE+dduW7crbs20tAdFe9AUf/jsKfWXbvXviTAtibjtaAlFTKnVliYHqBlGtLfg12SzicVmztcIAtyf8R2ID3APmy+Y+moHoRXQ8PaW3iD++EHrKkf/AFqcrdLqH8KpMTZGkFI/h+yWTEbjRRHuSSf/ABqxesQv0pkGGVL17MuUtiEtMehRkDI0f97A+1UBg+cWyQDmyE9AQ2Uye29Yp2OsFLJ4C0N+SqhDZALLopi4DIydA4jprlYbfA3emnDcRNs2Hcj9J9DM5rF3Rx25SFb/ALSNOudxq2VDqCqXlXLzGQygZQY9Bytv8PeKk4BiDjMKikKmKCkgEQrFCVMCOV+USumoB70zha5osJroAbQXRsXwy3c+Ic0ghhoyss5Sp6ESR6gkGRpRbxWUqlw8x0U7B4E6dm/0+8VS8J8RF7Coeq8pHaNv4RWnicMtxSrCQfp6gg9CDqD0NOmnULCApqKhw1tlEMxaOpABjpMbn1qapLqKKKKEIooooQiiiihCKKKKEIqJ7ALBiNVmD2nePt/c1LRQhFFFFCF5VbF4PzIDE5OqjTN79Y9KtV5XCLQs/H4FXstbJa2hGXkOVgDvlPy6Vm3OHjD2raWkAAKolsaAJ1P2kk1vMNZJ0H8Kxsbic65k1uXeS30yr8x/3P0rLMBSEl+ICbzfEBaQnMR101b2GwHr60icasnEXcq6eYAoHyqqsFWT7ST7HvT549tLhkt2kOZmBZtIOh5ZjoTP2pFw2EZ9Do78wI2hjG3QCAKXNiLXerlVkWbKMBw1xdGFtgZEvB2ckS2YKiAEaEQ7x+8Z2ro/EItvbzTN/EJk0Ophm+ggNrSb4Qw3l4xELHL5wzTsSgaPsaefFqF8Vw0ZsqEtcY6SCiALqdhFxhVgYHW7sptO2yWuPeIAmJ8lrRZne4ocMAD5ZKqCsbqCBPt2rT4yEVjdKsgzC42ZSGHLL8o9QD96SfGN5hj3WRlt4i4w6H9QIWE9dcunvXRuGYMvhbKXhq1kZgdyGLAT7pGnrXHwAj5KQDXWHLaXAWcZZ57aXYlTIBzArEgkaPBMN769qXhjwwLF10ueYz2mD27x2uIwI16Zxrm7mD1geeArb218t1YZC1rXX4PgJI0Mr1FOQFMIgHMBPKDylvhvDzg8QEUlrWIL9PguCWUD0KSP+wUyCvi5ZDRIBymR6H0qQVc1unYKIFIoooqa6iiiihCKKKKEIooooQiiiihCKKKKEIooooQiiiihCqY+yXAUfCTzH/T1H12r4KLaD3HIgDeICovQa/X1q7WJ4qwF2/bSzb0V3Hmtpy2xq2+5MAVWWj73VCQeJ3zez3R/jYxvLtqR8FjMEk9OZsq+waDqadsT4Vs28NCoMyIOYaE5YJJ16wTFXbXhjDi6t7IS6KqpLMQgUQuUEwNOv1q9j0BtODoCjAmJgQZ061ER1ZK50pcj4fh/Lv4l1UMFGIyA7nMx5u5ARenUjvT1iMKHxeBD/LadoPVlVI94mY9qPC/hcJlvNuVUqu2XfsdRB29fSmnIJmNe/vv/ACFVQwkA31XGjZcZ/Evw/wCRiUvMxYXizMYHxDlgKOym37knbauo8O4P+haW7pcRFBK6Rl2HrG33rP8AHXh+5irdryVVnt3FeGMAjqCe209YBjWmYVf5Ysrqiw9nKI/uPWpqIoqYFbBdRRRRXUIooooQiiiihCKKKKEIooooQv/Z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491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5544616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21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 rtl="0" eaLnBrk="1" hangingPunct="1">
              <a:defRPr/>
            </a:pPr>
            <a:r>
              <a:rPr lang="he-IL" sz="2400" b="1" dirty="0" err="1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ההסטוריה</a:t>
            </a:r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הדיפלומטית של ישראל במספרים</a:t>
            </a:r>
            <a:endParaRPr lang="en-US" sz="2400" b="1" dirty="0" smtClean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059832" y="500042"/>
            <a:ext cx="1219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ctr"/>
          <a:lstStyle/>
          <a:p>
            <a:pPr algn="ctr" fontAlgn="base">
              <a:spcBef>
                <a:spcPct val="0"/>
              </a:spcBef>
              <a:spcAft>
                <a:spcPct val="35000"/>
              </a:spcAft>
              <a:buSzPct val="80000"/>
            </a:pPr>
            <a:endParaRPr lang="en-US" sz="140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730097"/>
              </p:ext>
            </p:extLst>
          </p:nvPr>
        </p:nvGraphicFramePr>
        <p:xfrm>
          <a:off x="179512" y="1196752"/>
          <a:ext cx="8599399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8321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7430"/>
            <a:ext cx="7986480" cy="1143000"/>
          </a:xfrm>
        </p:spPr>
        <p:txBody>
          <a:bodyPr/>
          <a:lstStyle/>
          <a:p>
            <a:pPr algn="r"/>
            <a:r>
              <a:rPr lang="he-IL" sz="2400" b="1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נציגויות משרד החוץ בחו"ל</a:t>
            </a:r>
            <a:endParaRPr lang="he-IL" sz="24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0486786"/>
              </p:ext>
            </p:extLst>
          </p:nvPr>
        </p:nvGraphicFramePr>
        <p:xfrm>
          <a:off x="4095750" y="1580938"/>
          <a:ext cx="4796730" cy="5200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764049" y="1555821"/>
            <a:ext cx="1379951" cy="1379951"/>
            <a:chOff x="3162452" y="1709"/>
            <a:chExt cx="1379951" cy="1379951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Oval 7"/>
            <p:cNvSpPr/>
            <p:nvPr/>
          </p:nvSpPr>
          <p:spPr>
            <a:xfrm>
              <a:off x="3162452" y="1709"/>
              <a:ext cx="1379951" cy="1379951"/>
            </a:xfrm>
            <a:prstGeom prst="ellipse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/>
            <p:cNvSpPr/>
            <p:nvPr/>
          </p:nvSpPr>
          <p:spPr>
            <a:xfrm>
              <a:off x="3364541" y="203798"/>
              <a:ext cx="975773" cy="97577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e-IL" b="1" dirty="0">
                  <a:solidFill>
                    <a:prstClr val="white"/>
                  </a:solidFill>
                </a:rPr>
                <a:t>שגרירים ניידים</a:t>
              </a:r>
            </a:p>
          </p:txBody>
        </p:sp>
      </p:grpSp>
      <p:pic>
        <p:nvPicPr>
          <p:cNvPr id="10" name="Picture 5" descr="http://www.mfa.gov.il/NR/rdonlyres/52804D03-7991-4FB2-8E8E-881B22B43462/0/MFAJ0cnv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1340768"/>
            <a:ext cx="4095750" cy="3419475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077072"/>
            <a:ext cx="4032448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844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he-IL" sz="2400" b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פריסת נציגויות בחו''ל (103)</a:t>
            </a:r>
            <a:endParaRPr lang="he-IL" sz="2400" b="1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9897131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B86F66-1EEB-4EC1-BA1F-E4F262371228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16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3232071"/>
              </p:ext>
            </p:extLst>
          </p:nvPr>
        </p:nvGraphicFramePr>
        <p:xfrm>
          <a:off x="-540568" y="404664"/>
          <a:ext cx="9937104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ounded Rectangle 5"/>
          <p:cNvSpPr/>
          <p:nvPr/>
        </p:nvSpPr>
        <p:spPr>
          <a:xfrm rot="529503">
            <a:off x="1069612" y="3363977"/>
            <a:ext cx="6700970" cy="5040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400" b="1" dirty="0">
                <a:solidFill>
                  <a:prstClr val="white"/>
                </a:solidFill>
              </a:rPr>
              <a:t>תפקידי משרד החוץ:</a:t>
            </a:r>
          </a:p>
        </p:txBody>
      </p:sp>
    </p:spTree>
    <p:extLst>
      <p:ext uri="{BB962C8B-B14F-4D97-AF65-F5344CB8AC3E}">
        <p14:creationId xmlns:p14="http://schemas.microsoft.com/office/powerpoint/2010/main" val="172416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22238"/>
            <a:ext cx="7620000" cy="1143000"/>
          </a:xfrm>
        </p:spPr>
        <p:txBody>
          <a:bodyPr>
            <a:normAutofit/>
          </a:bodyPr>
          <a:lstStyle/>
          <a:p>
            <a:pPr algn="r"/>
            <a:r>
              <a:rPr lang="he-IL" sz="3200" b="1" dirty="0" smtClean="0">
                <a:solidFill>
                  <a:srgbClr val="00B0F0"/>
                </a:solidFill>
                <a:latin typeface="Tahoma" pitchFamily="34" charset="0"/>
                <a:cs typeface="Tahoma" pitchFamily="34" charset="0"/>
              </a:rPr>
              <a:t>אז מה עושים במשרד החוץ?</a:t>
            </a:r>
            <a:endParaRPr lang="he-IL" sz="3200" b="1" dirty="0">
              <a:solidFill>
                <a:srgbClr val="00B0F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18676" y="1233944"/>
            <a:ext cx="264175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prstClr val="black"/>
                </a:solidFill>
              </a:rPr>
              <a:t>מה החברים שלי חושבים שאני </a:t>
            </a:r>
            <a:r>
              <a:rPr lang="he-IL" sz="2400" b="1" dirty="0" smtClean="0">
                <a:solidFill>
                  <a:prstClr val="black"/>
                </a:solidFill>
              </a:rPr>
              <a:t>עושה?</a:t>
            </a:r>
            <a:endParaRPr lang="he-IL" sz="2400" b="1" dirty="0">
              <a:solidFill>
                <a:prstClr val="black"/>
              </a:solidFill>
            </a:endParaRP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343" y="2454659"/>
            <a:ext cx="2775081" cy="20706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4565" y="2889813"/>
            <a:ext cx="236924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prstClr val="black"/>
                </a:solidFill>
              </a:rPr>
              <a:t>מה </a:t>
            </a:r>
            <a:r>
              <a:rPr lang="he-IL" sz="2400" b="1" dirty="0" err="1">
                <a:solidFill>
                  <a:prstClr val="black"/>
                </a:solidFill>
              </a:rPr>
              <a:t>אמא</a:t>
            </a:r>
            <a:r>
              <a:rPr lang="he-IL" sz="2400" b="1" dirty="0">
                <a:solidFill>
                  <a:prstClr val="black"/>
                </a:solidFill>
              </a:rPr>
              <a:t> שלי חושבת שאני </a:t>
            </a:r>
            <a:r>
              <a:rPr lang="he-IL" sz="2400" b="1" dirty="0" smtClean="0">
                <a:solidFill>
                  <a:prstClr val="black"/>
                </a:solidFill>
              </a:rPr>
              <a:t>עושה?</a:t>
            </a:r>
            <a:endParaRPr lang="he-IL" sz="2400" b="1" dirty="0">
              <a:solidFill>
                <a:prstClr val="black"/>
              </a:solidFill>
            </a:endParaRPr>
          </a:p>
        </p:txBody>
      </p:sp>
      <p:pic>
        <p:nvPicPr>
          <p:cNvPr id="8" name="תמונה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26" y="4116410"/>
            <a:ext cx="2876751" cy="232879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203847" y="1834109"/>
            <a:ext cx="2277447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>
                <a:solidFill>
                  <a:prstClr val="black"/>
                </a:solidFill>
              </a:rPr>
              <a:t>מה ממשלות זרות חושבות שאני </a:t>
            </a:r>
            <a:r>
              <a:rPr lang="he-IL" sz="2400" b="1" dirty="0" smtClean="0">
                <a:solidFill>
                  <a:prstClr val="black"/>
                </a:solidFill>
              </a:rPr>
              <a:t>עושה?</a:t>
            </a:r>
            <a:endParaRPr lang="he-IL" sz="2400" b="1" dirty="0">
              <a:solidFill>
                <a:prstClr val="black"/>
              </a:solidFill>
            </a:endParaRPr>
          </a:p>
        </p:txBody>
      </p:sp>
      <p:pic>
        <p:nvPicPr>
          <p:cNvPr id="10" name="תמונה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205098"/>
            <a:ext cx="2277446" cy="286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728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_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djacenc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7449</TotalTime>
  <Words>932</Words>
  <Application>Microsoft Office PowerPoint</Application>
  <PresentationFormat>‫הצגה על המסך (4:3)</PresentationFormat>
  <Paragraphs>273</Paragraphs>
  <Slides>42</Slides>
  <Notes>5</Notes>
  <HiddenSlides>0</HiddenSlides>
  <MMClips>0</MMClips>
  <ScaleCrop>false</ScaleCrop>
  <HeadingPairs>
    <vt:vector size="4" baseType="variant"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42</vt:i4>
      </vt:variant>
    </vt:vector>
  </HeadingPairs>
  <TitlesOfParts>
    <vt:vector size="44" baseType="lpstr">
      <vt:lpstr>1_ערכת נושא של Office</vt:lpstr>
      <vt:lpstr>1_Adjacency</vt:lpstr>
      <vt:lpstr>משרד החוץ הישראלי</vt:lpstr>
      <vt:lpstr>מבנה ארגוני משרד החוץ</vt:lpstr>
      <vt:lpstr>חלוקה לסוגי אגפים במשרד החוץ</vt:lpstr>
      <vt:lpstr>מידע כללי   </vt:lpstr>
      <vt:lpstr>ההסטוריה הדיפלומטית של ישראל במספרים</vt:lpstr>
      <vt:lpstr>נציגויות משרד החוץ בחו"ל</vt:lpstr>
      <vt:lpstr>פריסת נציגויות בחו''ל (103)</vt:lpstr>
      <vt:lpstr>מצגת של PowerPoint</vt:lpstr>
      <vt:lpstr>אז מה עושים במשרד החוץ?</vt:lpstr>
      <vt:lpstr>תפקידי הדיפלומטיה המסורתית</vt:lpstr>
      <vt:lpstr>תפקידי הדיפלומט/ית כיום</vt:lpstr>
      <vt:lpstr>הרכב הנציגות הדיפלומטית</vt:lpstr>
      <vt:lpstr>    נושאים אסטרטגיים</vt:lpstr>
      <vt:lpstr>מניעת התגרענות איראן</vt:lpstr>
      <vt:lpstr>מצגת של PowerPoint</vt:lpstr>
      <vt:lpstr>     דיפלומטיה מולטילטרלית</vt:lpstr>
      <vt:lpstr>מעורבות בסיכול – קלוז סי</vt:lpstr>
      <vt:lpstr>מצגת של PowerPoint</vt:lpstr>
      <vt:lpstr>החלטה ישראלית דו-שנתית בעצרת הכללית בתחום טכנולוגיות חקלאיות לפיתוח</vt:lpstr>
      <vt:lpstr>עשרות פרויקטים משותפים עם ארגונים בינלאומיים </vt:lpstr>
      <vt:lpstr>    אג'נדות חדשות - כלכלה</vt:lpstr>
      <vt:lpstr>הצטרפות ל-CERN  (המכון האירופי לחקר חלקיקים)</vt:lpstr>
      <vt:lpstr>כנסים בינלאומיים בארץ, עשרות אלפי משתתפים מלמעלה מ-110 מדינות </vt:lpstr>
      <vt:lpstr>עשרות משלחות עסקיות, הכוללות סמינרים עסקיים </vt:lpstr>
      <vt:lpstr>שתי ועדות כלכליות מעורבות: רוסיה, אוקראינה</vt:lpstr>
      <vt:lpstr>הסכם אס"ח עם קולומביה;  שיחות אס"ח עם הודו, רוסיה, סין ואוקראינה</vt:lpstr>
      <vt:lpstr>    אג'נדות חדשות – מש"ב</vt:lpstr>
      <vt:lpstr>העצמת מש"ב –  סוכנות הסיוע הלאומית</vt:lpstr>
      <vt:lpstr>4,192 איש הוכשרו וטופלו באמצעות מש"ב (2014)</vt:lpstr>
      <vt:lpstr>סיוע הומניטרי בפיליפינים</vt:lpstr>
      <vt:lpstr>    דיפלומטיה ציבורית</vt:lpstr>
      <vt:lpstr>מאות הפקות דיגיטליות, סרטים, וראיונות</vt:lpstr>
      <vt:lpstr>פעילות ענפה בנושא הדה-לגיטימציה – סיכול מדיני</vt:lpstr>
      <vt:lpstr>אירועי מוסיקה, מחול, קולנוע, תיאטרון, ספרות ואמנות פלסטית, כנסים, להקות ומובילי דעת קהל בתחום התרבות – התקיימו בכל רחבי העולם</vt:lpstr>
      <vt:lpstr>   דיפלומטיה בילטרלית</vt:lpstr>
      <vt:lpstr>429 ביקורים</vt:lpstr>
      <vt:lpstr>   אשכול מינהל וקונסולרי</vt:lpstr>
      <vt:lpstr>טיפולים באסירים ועצירים</vt:lpstr>
      <vt:lpstr>טיפול קונסולרי באלפי מקרי מצוקה, תאונות, פצועים, נעדרים, מנותקי קשר ומקרי מוות</vt:lpstr>
      <vt:lpstr>מאות מקרי פונדקאות של אזרחים ישראלים לוו וטופלו  במדינות רבות</vt:lpstr>
      <vt:lpstr>עשרות אלפי הנפקות של אשרות</vt:lpstr>
      <vt:lpstr>  תודה רבה!</vt:lpstr>
    </vt:vector>
  </TitlesOfParts>
  <Company>Mofa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משרד החוץ</dc:title>
  <dc:creator>Administrator</dc:creator>
  <cp:lastModifiedBy>Administrator</cp:lastModifiedBy>
  <cp:revision>42</cp:revision>
  <dcterms:created xsi:type="dcterms:W3CDTF">2014-06-11T07:09:08Z</dcterms:created>
  <dcterms:modified xsi:type="dcterms:W3CDTF">2014-08-24T12:40:40Z</dcterms:modified>
</cp:coreProperties>
</file>