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55" r:id="rId3"/>
    <p:sldMasterId id="2147483663" r:id="rId4"/>
  </p:sldMasterIdLst>
  <p:notesMasterIdLst>
    <p:notesMasterId r:id="rId9"/>
  </p:notesMasterIdLst>
  <p:handoutMasterIdLst>
    <p:handoutMasterId r:id="rId23"/>
  </p:handoutMasterIdLst>
  <p:sldIdLst>
    <p:sldId id="388" r:id="rId5"/>
    <p:sldId id="389" r:id="rId6"/>
    <p:sldId id="390" r:id="rId7"/>
    <p:sldId id="382" r:id="rId8"/>
    <p:sldId id="384" r:id="rId10"/>
    <p:sldId id="361" r:id="rId11"/>
    <p:sldId id="375" r:id="rId12"/>
    <p:sldId id="369" r:id="rId13"/>
    <p:sldId id="372" r:id="rId14"/>
    <p:sldId id="343" r:id="rId15"/>
    <p:sldId id="387" r:id="rId16"/>
    <p:sldId id="391" r:id="rId17"/>
    <p:sldId id="385" r:id="rId18"/>
    <p:sldId id="334" r:id="rId19"/>
    <p:sldId id="386" r:id="rId20"/>
    <p:sldId id="392" r:id="rId21"/>
    <p:sldId id="291" r:id="rId22"/>
  </p:sldIdLst>
  <p:sldSz cx="12192000" cy="6858000"/>
  <p:notesSz cx="6668770" cy="9926320"/>
  <p:embeddedFontLst>
    <p:embeddedFont>
      <p:font typeface="Fb Yaguar" panose="02020503050405020304" pitchFamily="18" charset="-79"/>
      <p:regular r:id="rId27"/>
      <p:bold r:id="rId28"/>
    </p:embeddedFont>
    <p:embeddedFont>
      <p:font typeface="Calibri" panose="020F0502020204030204" pitchFamily="34"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a:defRPr lang="he-IL"/>
    </a:defPPr>
    <a:lvl1pPr marL="0" algn="r" defTabSz="913765" rtl="1" eaLnBrk="1" latinLnBrk="0" hangingPunct="1">
      <a:defRPr sz="1900" kern="1200">
        <a:solidFill>
          <a:schemeClr val="tx1"/>
        </a:solidFill>
        <a:latin typeface="+mn-lt"/>
        <a:ea typeface="+mn-ea"/>
        <a:cs typeface="+mn-cs"/>
      </a:defRPr>
    </a:lvl1pPr>
    <a:lvl2pPr marL="457200" algn="r" defTabSz="913765" rtl="1" eaLnBrk="1" latinLnBrk="0" hangingPunct="1">
      <a:defRPr sz="1900" kern="1200">
        <a:solidFill>
          <a:schemeClr val="tx1"/>
        </a:solidFill>
        <a:latin typeface="+mn-lt"/>
        <a:ea typeface="+mn-ea"/>
        <a:cs typeface="+mn-cs"/>
      </a:defRPr>
    </a:lvl2pPr>
    <a:lvl3pPr marL="913765" algn="r" defTabSz="913765" rtl="1" eaLnBrk="1" latinLnBrk="0" hangingPunct="1">
      <a:defRPr sz="1900" kern="1200">
        <a:solidFill>
          <a:schemeClr val="tx1"/>
        </a:solidFill>
        <a:latin typeface="+mn-lt"/>
        <a:ea typeface="+mn-ea"/>
        <a:cs typeface="+mn-cs"/>
      </a:defRPr>
    </a:lvl3pPr>
    <a:lvl4pPr marL="1370965" algn="r" defTabSz="913765" rtl="1" eaLnBrk="1" latinLnBrk="0" hangingPunct="1">
      <a:defRPr sz="1900" kern="1200">
        <a:solidFill>
          <a:schemeClr val="tx1"/>
        </a:solidFill>
        <a:latin typeface="+mn-lt"/>
        <a:ea typeface="+mn-ea"/>
        <a:cs typeface="+mn-cs"/>
      </a:defRPr>
    </a:lvl4pPr>
    <a:lvl5pPr marL="1828165" algn="r" defTabSz="913765" rtl="1" eaLnBrk="1" latinLnBrk="0" hangingPunct="1">
      <a:defRPr sz="1900" kern="1200">
        <a:solidFill>
          <a:schemeClr val="tx1"/>
        </a:solidFill>
        <a:latin typeface="+mn-lt"/>
        <a:ea typeface="+mn-ea"/>
        <a:cs typeface="+mn-cs"/>
      </a:defRPr>
    </a:lvl5pPr>
    <a:lvl6pPr marL="2285365" algn="r" defTabSz="913765" rtl="1" eaLnBrk="1" latinLnBrk="0" hangingPunct="1">
      <a:defRPr sz="1900" kern="1200">
        <a:solidFill>
          <a:schemeClr val="tx1"/>
        </a:solidFill>
        <a:latin typeface="+mn-lt"/>
        <a:ea typeface="+mn-ea"/>
        <a:cs typeface="+mn-cs"/>
      </a:defRPr>
    </a:lvl6pPr>
    <a:lvl7pPr marL="2741930" algn="r" defTabSz="913765" rtl="1" eaLnBrk="1" latinLnBrk="0" hangingPunct="1">
      <a:defRPr sz="1900" kern="1200">
        <a:solidFill>
          <a:schemeClr val="tx1"/>
        </a:solidFill>
        <a:latin typeface="+mn-lt"/>
        <a:ea typeface="+mn-ea"/>
        <a:cs typeface="+mn-cs"/>
      </a:defRPr>
    </a:lvl7pPr>
    <a:lvl8pPr marL="3199130" algn="r" defTabSz="913765" rtl="1" eaLnBrk="1" latinLnBrk="0" hangingPunct="1">
      <a:defRPr sz="1900" kern="1200">
        <a:solidFill>
          <a:schemeClr val="tx1"/>
        </a:solidFill>
        <a:latin typeface="+mn-lt"/>
        <a:ea typeface="+mn-ea"/>
        <a:cs typeface="+mn-cs"/>
      </a:defRPr>
    </a:lvl8pPr>
    <a:lvl9pPr marL="3656330" algn="r" defTabSz="913765" rtl="1"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A9B"/>
    <a:srgbClr val="90B6E4"/>
    <a:srgbClr val="41687B"/>
    <a:srgbClr val="185F84"/>
    <a:srgbClr val="FFFFFF"/>
    <a:srgbClr val="333F50"/>
    <a:srgbClr val="CF423F"/>
    <a:srgbClr val="FF9900"/>
    <a:srgbClr val="4DB3C7"/>
    <a:srgbClr val="F4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65" autoAdjust="0"/>
    <p:restoredTop sz="89545" autoAdjust="0"/>
  </p:normalViewPr>
  <p:slideViewPr>
    <p:cSldViewPr snapToGrid="0">
      <p:cViewPr varScale="1">
        <p:scale>
          <a:sx n="78" d="100"/>
          <a:sy n="78" d="100"/>
        </p:scale>
        <p:origin x="120" y="438"/>
      </p:cViewPr>
      <p:guideLst>
        <p:guide orient="horz" pos="2083"/>
        <p:guide pos="3808"/>
        <p:guide orient="horz" pos="1991"/>
        <p:guide pos="6001"/>
      </p:guideLst>
    </p:cSldViewPr>
  </p:slideViewPr>
  <p:notesTextViewPr>
    <p:cViewPr>
      <p:scale>
        <a:sx n="1" d="1"/>
        <a:sy n="1" d="1"/>
      </p:scale>
      <p:origin x="0" y="0"/>
    </p:cViewPr>
  </p:notesTextViewPr>
  <p:sorterViewPr>
    <p:cViewPr>
      <p:scale>
        <a:sx n="79" d="100"/>
        <a:sy n="79" d="100"/>
      </p:scale>
      <p:origin x="0" y="0"/>
    </p:cViewPr>
  </p:sorterViewPr>
  <p:notesViewPr>
    <p:cSldViewPr snapToGrid="0" showGuides="1">
      <p:cViewPr>
        <p:scale>
          <a:sx n="142" d="100"/>
          <a:sy n="142" d="100"/>
        </p:scale>
        <p:origin x="-2676" y="2658"/>
      </p:cViewPr>
      <p:guideLst>
        <p:guide orient="horz" pos="3159"/>
        <p:guide pos="208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633890102749"/>
          <c:y val="0.250367796730136"/>
          <c:w val="0.719648760346638"/>
          <c:h val="0.579281868868174"/>
        </c:manualLayout>
      </c:layout>
      <c:barChart>
        <c:barDir val="col"/>
        <c:grouping val="clustered"/>
        <c:varyColors val="0"/>
        <c:ser>
          <c:idx val="0"/>
          <c:order val="0"/>
          <c:tx>
            <c:strRef>
              <c:f>גיליון1!$B$1</c:f>
              <c:strCache>
                <c:ptCount val="1"/>
                <c:pt idx="0">
                  <c:v>סידרה 1</c:v>
                </c:pt>
              </c:strCache>
            </c:strRef>
          </c:tx>
          <c:spPr>
            <a:solidFill>
              <a:srgbClr val="4DB3C7">
                <a:alpha val="64000"/>
              </a:srgbClr>
            </a:solidFill>
          </c:spPr>
          <c:invertIfNegative val="0"/>
          <c:dLbls>
            <c:spPr>
              <a:noFill/>
              <a:ln>
                <a:noFill/>
              </a:ln>
              <a:effectLst/>
            </c:spPr>
            <c:txPr>
              <a:bodyPr rot="0" spcFirstLastPara="0" vertOverflow="ellipsis" vert="horz" wrap="square" lIns="38100" tIns="19050" rIns="38100" bIns="19050" anchor="ctr" anchorCtr="1"/>
              <a:lstStyle/>
              <a:p>
                <a:pPr>
                  <a:defRPr lang="en-US" sz="3600" b="1" i="0" u="none" strike="noStrike" kern="1200" baseline="0">
                    <a:solidFill>
                      <a:schemeClr val="tx1"/>
                    </a:solidFill>
                    <a:latin typeface="+mj-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גיליון1!$A$2:$A$3</c:f>
              <c:numCache>
                <c:formatCode>General</c:formatCode>
                <c:ptCount val="2"/>
                <c:pt idx="0">
                  <c:v>2009</c:v>
                </c:pt>
                <c:pt idx="1">
                  <c:v>2017</c:v>
                </c:pt>
              </c:numCache>
            </c:numRef>
          </c:cat>
          <c:val>
            <c:numRef>
              <c:f>גיליון1!$B$2:$B$3</c:f>
              <c:numCache>
                <c:formatCode>General</c:formatCode>
                <c:ptCount val="2"/>
                <c:pt idx="0">
                  <c:v>352</c:v>
                </c:pt>
                <c:pt idx="1">
                  <c:v>407</c:v>
                </c:pt>
              </c:numCache>
            </c:numRef>
          </c:val>
        </c:ser>
        <c:dLbls>
          <c:showLegendKey val="0"/>
          <c:showVal val="0"/>
          <c:showCatName val="0"/>
          <c:showSerName val="0"/>
          <c:showPercent val="0"/>
          <c:showBubbleSize val="0"/>
        </c:dLbls>
        <c:gapWidth val="150"/>
        <c:axId val="339554088"/>
        <c:axId val="339554480"/>
      </c:barChart>
      <c:catAx>
        <c:axId val="33955408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en-US" sz="2800" b="1" i="0" u="none" strike="noStrike" kern="1200" baseline="0">
                <a:solidFill>
                  <a:schemeClr val="tx1"/>
                </a:solidFill>
                <a:latin typeface="+mn-lt"/>
                <a:ea typeface="+mn-ea"/>
                <a:cs typeface="+mn-cs"/>
              </a:defRPr>
            </a:pPr>
          </a:p>
        </c:txPr>
        <c:crossAx val="339554480"/>
        <c:crosses val="autoZero"/>
        <c:auto val="1"/>
        <c:lblAlgn val="ctr"/>
        <c:lblOffset val="100"/>
        <c:noMultiLvlLbl val="0"/>
      </c:catAx>
      <c:valAx>
        <c:axId val="339554480"/>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339554088"/>
        <c:crosses val="autoZero"/>
        <c:crossBetween val="between"/>
      </c:valAx>
      <c:spPr>
        <a:noFill/>
        <a:ln w="25400">
          <a:noFill/>
        </a:ln>
      </c:spPr>
    </c:plotArea>
    <c:plotVisOnly val="1"/>
    <c:dispBlanksAs val="gap"/>
    <c:showDLblsOverMax val="0"/>
  </c:chart>
  <c:txPr>
    <a:bodyPr/>
    <a:lstStyle/>
    <a:p>
      <a:pPr>
        <a:defRPr lang="en-US"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1" y="0"/>
            <a:ext cx="2889938" cy="498056"/>
          </a:xfrm>
          <a:prstGeom prst="rect">
            <a:avLst/>
          </a:prstGeom>
        </p:spPr>
        <p:txBody>
          <a:bodyPr vert="horz" lIns="92795" tIns="46398" rIns="92795" bIns="46398" rtlCol="1"/>
          <a:lstStyle>
            <a:lvl1pPr algn="r">
              <a:defRPr sz="1200"/>
            </a:lvl1pPr>
          </a:lstStyle>
          <a:p>
            <a:endParaRPr lang="he-IL"/>
          </a:p>
        </p:txBody>
      </p:sp>
      <p:sp>
        <p:nvSpPr>
          <p:cNvPr id="3" name="מציין מיקום של תאריך 2"/>
          <p:cNvSpPr>
            <a:spLocks noGrp="1"/>
          </p:cNvSpPr>
          <p:nvPr>
            <p:ph type="dt" sz="quarter" idx="1"/>
          </p:nvPr>
        </p:nvSpPr>
        <p:spPr>
          <a:xfrm>
            <a:off x="1547" y="0"/>
            <a:ext cx="2889938" cy="498056"/>
          </a:xfrm>
          <a:prstGeom prst="rect">
            <a:avLst/>
          </a:prstGeom>
        </p:spPr>
        <p:txBody>
          <a:bodyPr vert="horz" lIns="92795" tIns="46398" rIns="92795" bIns="46398" rtlCol="1"/>
          <a:lstStyle>
            <a:lvl1pPr algn="l">
              <a:defRPr sz="1200"/>
            </a:lvl1pPr>
          </a:lstStyle>
          <a:p>
            <a:fld id="{75F31711-BBA3-4100-AC0B-024654F34242}" type="datetimeFigureOut">
              <a:rPr lang="he-IL" smtClean="0"/>
            </a:fld>
            <a:endParaRPr lang="he-IL"/>
          </a:p>
        </p:txBody>
      </p:sp>
      <p:sp>
        <p:nvSpPr>
          <p:cNvPr id="4" name="מציין מיקום של כותרת תחתונה 3"/>
          <p:cNvSpPr>
            <a:spLocks noGrp="1"/>
          </p:cNvSpPr>
          <p:nvPr>
            <p:ph type="ftr" sz="quarter" idx="2"/>
          </p:nvPr>
        </p:nvSpPr>
        <p:spPr>
          <a:xfrm>
            <a:off x="3779151" y="9428586"/>
            <a:ext cx="2889938" cy="498055"/>
          </a:xfrm>
          <a:prstGeom prst="rect">
            <a:avLst/>
          </a:prstGeom>
        </p:spPr>
        <p:txBody>
          <a:bodyPr vert="horz" lIns="92795" tIns="46398" rIns="92795" bIns="46398"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7" y="9428586"/>
            <a:ext cx="2889938" cy="498055"/>
          </a:xfrm>
          <a:prstGeom prst="rect">
            <a:avLst/>
          </a:prstGeom>
        </p:spPr>
        <p:txBody>
          <a:bodyPr vert="horz" lIns="92795" tIns="46398" rIns="92795" bIns="46398" rtlCol="1" anchor="b"/>
          <a:lstStyle>
            <a:lvl1pPr algn="l">
              <a:defRPr sz="1200"/>
            </a:lvl1pPr>
          </a:lstStyle>
          <a:p>
            <a:fld id="{ABF91EDF-A75F-410F-8C9A-5A8A5AD6475C}" type="slidenum">
              <a:rPr lang="he-IL" smtClean="0"/>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1" y="0"/>
            <a:ext cx="2889938" cy="496332"/>
          </a:xfrm>
          <a:prstGeom prst="rect">
            <a:avLst/>
          </a:prstGeom>
        </p:spPr>
        <p:txBody>
          <a:bodyPr vert="horz" lIns="92795" tIns="46398" rIns="92795" bIns="46398" rtlCol="1"/>
          <a:lstStyle>
            <a:lvl1pPr algn="r">
              <a:defRPr sz="1200"/>
            </a:lvl1pPr>
          </a:lstStyle>
          <a:p>
            <a:endParaRPr lang="he-IL"/>
          </a:p>
        </p:txBody>
      </p:sp>
      <p:sp>
        <p:nvSpPr>
          <p:cNvPr id="3" name="מציין מיקום של תאריך 2"/>
          <p:cNvSpPr>
            <a:spLocks noGrp="1"/>
          </p:cNvSpPr>
          <p:nvPr>
            <p:ph type="dt" idx="1"/>
          </p:nvPr>
        </p:nvSpPr>
        <p:spPr>
          <a:xfrm>
            <a:off x="1547" y="0"/>
            <a:ext cx="2889938" cy="496332"/>
          </a:xfrm>
          <a:prstGeom prst="rect">
            <a:avLst/>
          </a:prstGeom>
        </p:spPr>
        <p:txBody>
          <a:bodyPr vert="horz" lIns="92795" tIns="46398" rIns="92795" bIns="46398" rtlCol="1"/>
          <a:lstStyle>
            <a:lvl1pPr algn="l">
              <a:defRPr sz="1200"/>
            </a:lvl1pPr>
          </a:lstStyle>
          <a:p>
            <a:fld id="{414B8CDB-9D1F-4F10-A821-BF4B2E8A0789}" type="datetimeFigureOut">
              <a:rPr lang="he-IL" smtClean="0"/>
            </a:fld>
            <a:endParaRPr lang="he-IL"/>
          </a:p>
        </p:txBody>
      </p:sp>
      <p:sp>
        <p:nvSpPr>
          <p:cNvPr id="4" name="מציין מיקום של תמונת שקופית 3"/>
          <p:cNvSpPr>
            <a:spLocks noGrp="1" noRot="1" noChangeAspect="1"/>
          </p:cNvSpPr>
          <p:nvPr>
            <p:ph type="sldImg" idx="2"/>
          </p:nvPr>
        </p:nvSpPr>
        <p:spPr>
          <a:xfrm>
            <a:off x="26988" y="746125"/>
            <a:ext cx="6615112" cy="3721100"/>
          </a:xfrm>
          <a:prstGeom prst="rect">
            <a:avLst/>
          </a:prstGeom>
          <a:noFill/>
          <a:ln w="12700">
            <a:solidFill>
              <a:prstClr val="black"/>
            </a:solidFill>
          </a:ln>
        </p:spPr>
        <p:txBody>
          <a:bodyPr vert="horz" lIns="92795" tIns="46398" rIns="92795" bIns="46398" rtlCol="1" anchor="ctr"/>
          <a:lstStyle/>
          <a:p>
            <a:endParaRPr lang="he-IL"/>
          </a:p>
        </p:txBody>
      </p:sp>
      <p:sp>
        <p:nvSpPr>
          <p:cNvPr id="5" name="מציין מיקום של הערות 4"/>
          <p:cNvSpPr>
            <a:spLocks noGrp="1"/>
          </p:cNvSpPr>
          <p:nvPr>
            <p:ph type="body" sz="quarter" idx="3"/>
          </p:nvPr>
        </p:nvSpPr>
        <p:spPr>
          <a:xfrm>
            <a:off x="666909" y="4715153"/>
            <a:ext cx="5335270" cy="4466987"/>
          </a:xfrm>
          <a:prstGeom prst="rect">
            <a:avLst/>
          </a:prstGeom>
        </p:spPr>
        <p:txBody>
          <a:bodyPr vert="horz" lIns="92795" tIns="46398" rIns="92795" bIns="46398" rtlCol="1"/>
          <a:lstStyle/>
          <a:p>
            <a:pPr lvl="0"/>
            <a:r>
              <a:rPr lang="he-IL" smtClean="0"/>
              <a:t>לחץ כדי לערוך סגנונות טקסט של תבנית בסיס</a:t>
            </a:r>
            <a:endParaRPr lang="he-IL" smtClean="0"/>
          </a:p>
          <a:p>
            <a:pPr lvl="1"/>
            <a:r>
              <a:rPr lang="he-IL" smtClean="0"/>
              <a:t>רמה שנייה</a:t>
            </a:r>
            <a:endParaRPr lang="he-IL" smtClean="0"/>
          </a:p>
          <a:p>
            <a:pPr lvl="2"/>
            <a:r>
              <a:rPr lang="he-IL" smtClean="0"/>
              <a:t>רמה שלישית</a:t>
            </a:r>
            <a:endParaRPr lang="he-IL" smtClean="0"/>
          </a:p>
          <a:p>
            <a:pPr lvl="3"/>
            <a:r>
              <a:rPr lang="he-IL" smtClean="0"/>
              <a:t>רמה רביעית</a:t>
            </a:r>
            <a:endParaRPr lang="he-IL" smtClean="0"/>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779151" y="9428584"/>
            <a:ext cx="2889938" cy="496332"/>
          </a:xfrm>
          <a:prstGeom prst="rect">
            <a:avLst/>
          </a:prstGeom>
        </p:spPr>
        <p:txBody>
          <a:bodyPr vert="horz" lIns="92795" tIns="46398" rIns="92795" bIns="46398"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7" y="9428584"/>
            <a:ext cx="2889938" cy="496332"/>
          </a:xfrm>
          <a:prstGeom prst="rect">
            <a:avLst/>
          </a:prstGeom>
        </p:spPr>
        <p:txBody>
          <a:bodyPr vert="horz" lIns="92795" tIns="46398" rIns="92795" bIns="46398" rtlCol="1" anchor="b"/>
          <a:lstStyle>
            <a:lvl1pPr algn="l">
              <a:defRPr sz="1200"/>
            </a:lvl1pPr>
          </a:lstStyle>
          <a:p>
            <a:fld id="{089DACB8-B338-4CD8-8A5F-8DF50B95BCE7}" type="slidenum">
              <a:rPr lang="he-IL" smtClean="0"/>
            </a:fld>
            <a:endParaRPr lang="he-IL"/>
          </a:p>
        </p:txBody>
      </p:sp>
    </p:spTree>
  </p:cSld>
  <p:clrMap bg1="lt1" tx1="dk1" bg2="lt2" tx2="dk2" accent1="accent1" accent2="accent2" accent3="accent3" accent4="accent4" accent5="accent5" accent6="accent6" hlink="hlink" folHlink="folHlink"/>
  <p:notesStyle>
    <a:lvl1pPr marL="0" algn="r" defTabSz="913765" rtl="1" eaLnBrk="1" latinLnBrk="0" hangingPunct="1">
      <a:defRPr sz="1200" kern="1200">
        <a:solidFill>
          <a:schemeClr val="tx1"/>
        </a:solidFill>
        <a:latin typeface="+mn-lt"/>
        <a:ea typeface="+mn-ea"/>
        <a:cs typeface="+mn-cs"/>
      </a:defRPr>
    </a:lvl1pPr>
    <a:lvl2pPr marL="457200" algn="r" defTabSz="913765" rtl="1" eaLnBrk="1" latinLnBrk="0" hangingPunct="1">
      <a:defRPr sz="1200" kern="1200">
        <a:solidFill>
          <a:schemeClr val="tx1"/>
        </a:solidFill>
        <a:latin typeface="+mn-lt"/>
        <a:ea typeface="+mn-ea"/>
        <a:cs typeface="+mn-cs"/>
      </a:defRPr>
    </a:lvl2pPr>
    <a:lvl3pPr marL="913765" algn="r" defTabSz="913765" rtl="1" eaLnBrk="1" latinLnBrk="0" hangingPunct="1">
      <a:defRPr sz="1200" kern="1200">
        <a:solidFill>
          <a:schemeClr val="tx1"/>
        </a:solidFill>
        <a:latin typeface="+mn-lt"/>
        <a:ea typeface="+mn-ea"/>
        <a:cs typeface="+mn-cs"/>
      </a:defRPr>
    </a:lvl3pPr>
    <a:lvl4pPr marL="1370965" algn="r" defTabSz="913765" rtl="1" eaLnBrk="1" latinLnBrk="0" hangingPunct="1">
      <a:defRPr sz="1200" kern="1200">
        <a:solidFill>
          <a:schemeClr val="tx1"/>
        </a:solidFill>
        <a:latin typeface="+mn-lt"/>
        <a:ea typeface="+mn-ea"/>
        <a:cs typeface="+mn-cs"/>
      </a:defRPr>
    </a:lvl4pPr>
    <a:lvl5pPr marL="1828165" algn="r" defTabSz="913765" rtl="1" eaLnBrk="1" latinLnBrk="0" hangingPunct="1">
      <a:defRPr sz="1200" kern="1200">
        <a:solidFill>
          <a:schemeClr val="tx1"/>
        </a:solidFill>
        <a:latin typeface="+mn-lt"/>
        <a:ea typeface="+mn-ea"/>
        <a:cs typeface="+mn-cs"/>
      </a:defRPr>
    </a:lvl5pPr>
    <a:lvl6pPr marL="2285365" algn="r" defTabSz="913765" rtl="1" eaLnBrk="1" latinLnBrk="0" hangingPunct="1">
      <a:defRPr sz="1200" kern="1200">
        <a:solidFill>
          <a:schemeClr val="tx1"/>
        </a:solidFill>
        <a:latin typeface="+mn-lt"/>
        <a:ea typeface="+mn-ea"/>
        <a:cs typeface="+mn-cs"/>
      </a:defRPr>
    </a:lvl6pPr>
    <a:lvl7pPr marL="2741930" algn="r" defTabSz="913765" rtl="1" eaLnBrk="1" latinLnBrk="0" hangingPunct="1">
      <a:defRPr sz="1200" kern="1200">
        <a:solidFill>
          <a:schemeClr val="tx1"/>
        </a:solidFill>
        <a:latin typeface="+mn-lt"/>
        <a:ea typeface="+mn-ea"/>
        <a:cs typeface="+mn-cs"/>
      </a:defRPr>
    </a:lvl7pPr>
    <a:lvl8pPr marL="3199130" algn="r" defTabSz="913765" rtl="1" eaLnBrk="1" latinLnBrk="0" hangingPunct="1">
      <a:defRPr sz="1200" kern="1200">
        <a:solidFill>
          <a:schemeClr val="tx1"/>
        </a:solidFill>
        <a:latin typeface="+mn-lt"/>
        <a:ea typeface="+mn-ea"/>
        <a:cs typeface="+mn-cs"/>
      </a:defRPr>
    </a:lvl8pPr>
    <a:lvl9pPr marL="3656330" algn="r" defTabSz="913765"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329317" y="4715153"/>
            <a:ext cx="5672863" cy="4466987"/>
          </a:xfrm>
        </p:spPr>
        <p:txBody>
          <a:bodyPr/>
          <a:lstStyle/>
          <a:p>
            <a:pPr algn="r"/>
            <a:endParaRPr lang="he-IL" sz="1400"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081088" y="712788"/>
            <a:ext cx="4889500" cy="2751137"/>
          </a:xfrm>
        </p:spPr>
      </p:sp>
      <p:sp>
        <p:nvSpPr>
          <p:cNvPr id="3" name="מציין מיקום של הערות 2"/>
          <p:cNvSpPr>
            <a:spLocks noGrp="1"/>
          </p:cNvSpPr>
          <p:nvPr>
            <p:ph type="body" idx="1"/>
          </p:nvPr>
        </p:nvSpPr>
        <p:spPr>
          <a:xfrm>
            <a:off x="527092" y="3538805"/>
            <a:ext cx="5774050" cy="5190614"/>
          </a:xfrm>
        </p:spPr>
        <p:txBody>
          <a:bodyPr/>
          <a:lstStyle/>
          <a:p>
            <a:pPr defTabSz="913765">
              <a:lnSpc>
                <a:spcPts val="2400"/>
              </a:lnSpc>
              <a:buClr>
                <a:srgbClr val="F8605D"/>
              </a:buClr>
            </a:pPr>
            <a:endParaRPr lang="he-IL" sz="1000" b="1" dirty="0">
              <a:solidFill>
                <a:srgbClr val="000000"/>
              </a:solidFill>
              <a:latin typeface="Fb Yaguar" panose="02020503050405020304" pitchFamily="18" charset="-79"/>
              <a:cs typeface="Fb Yaguar" panose="02020503050405020304" pitchFamily="18" charset="-79"/>
            </a:endParaRPr>
          </a:p>
          <a:p>
            <a:pPr>
              <a:lnSpc>
                <a:spcPts val="2400"/>
              </a:lnSpc>
            </a:pPr>
            <a:endParaRPr lang="he-IL" sz="1000"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nSpc>
                <a:spcPct val="150000"/>
              </a:lnSpc>
            </a:pPr>
            <a:endParaRPr lang="he-IL"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z="1800" b="1"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Fb Yaguar" panose="02020503050405020304" pitchFamily="18" charset="-79"/>
              <a:cs typeface="Fb Yaguar" panose="02020503050405020304"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988" y="746125"/>
            <a:ext cx="6615112" cy="37211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s-ci.co.il/en/"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20" y="3043750"/>
            <a:ext cx="5472863" cy="2137871"/>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solidFill>
                  <a:srgbClr val="000000">
                    <a:tint val="75000"/>
                  </a:srgbClr>
                </a:solidFill>
              </a:rPr>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fld>
            <a:endParaRPr lang="en-US">
              <a:solidFill>
                <a:srgbClr val="000000">
                  <a:tint val="75000"/>
                </a:srgbClr>
              </a:solidFill>
            </a:endParaRPr>
          </a:p>
        </p:txBody>
      </p:sp>
      <p:sp>
        <p:nvSpPr>
          <p:cNvPr id="7" name="Content Placeholder 6"/>
          <p:cNvSpPr>
            <a:spLocks noGrp="1"/>
          </p:cNvSpPr>
          <p:nvPr>
            <p:ph sz="quarter" idx="13"/>
          </p:nvPr>
        </p:nvSpPr>
        <p:spPr>
          <a:xfrm>
            <a:off x="614308" y="5357599"/>
            <a:ext cx="5481703" cy="738404"/>
          </a:xfrm>
        </p:spPr>
        <p:txBody>
          <a:bodyPr lIns="0" rIns="0">
            <a:normAutofit/>
          </a:bodyPr>
          <a:lstStyle>
            <a:lvl1pPr marL="0" indent="0">
              <a:buFontTx/>
              <a:buNone/>
              <a:defRPr sz="1900">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normAutofit/>
          </a:bodyPr>
          <a:lstStyle>
            <a:lvl1pPr>
              <a:defRPr sz="1300">
                <a:solidFill>
                  <a:schemeClr val="tx1">
                    <a:lumMod val="75000"/>
                    <a:lumOff val="25000"/>
                  </a:schemeClr>
                </a:solidFill>
              </a:defRPr>
            </a:lvl1pPr>
            <a:lvl2pPr>
              <a:defRPr sz="2100"/>
            </a:lvl2pPr>
            <a:lvl3pPr>
              <a:defRPr sz="1900"/>
            </a:lvl3pPr>
            <a:lvl4pPr>
              <a:defRPr sz="1500"/>
            </a:lvl4pPr>
            <a:lvl5pPr>
              <a:defRPr sz="1500"/>
            </a:lvl5pPr>
            <a:lvl6pPr>
              <a:defRPr sz="1900"/>
            </a:lvl6pPr>
            <a:lvl7pPr>
              <a:defRPr sz="1900"/>
            </a:lvl7pPr>
            <a:lvl8pPr>
              <a:defRPr sz="1900"/>
            </a:lvl8pPr>
            <a:lvl9pPr>
              <a:defRPr sz="1900"/>
            </a:lvl9pPr>
          </a:lstStyle>
          <a:p>
            <a:pPr lvl="0"/>
            <a:r>
              <a:rPr lang="en-US" dirty="0" smtClean="0"/>
              <a:t>Click to edit Master text styles</a:t>
            </a:r>
            <a:endParaRPr lang="en-US" dirty="0" smtClean="0"/>
          </a:p>
        </p:txBody>
      </p:sp>
      <p:sp>
        <p:nvSpPr>
          <p:cNvPr id="4" name="Content Placeholder 3"/>
          <p:cNvSpPr>
            <a:spLocks noGrp="1"/>
          </p:cNvSpPr>
          <p:nvPr>
            <p:ph sz="half" idx="2"/>
          </p:nvPr>
        </p:nvSpPr>
        <p:spPr>
          <a:xfrm>
            <a:off x="6197600" y="1600205"/>
            <a:ext cx="5384800" cy="4525963"/>
          </a:xfrm>
        </p:spPr>
        <p:txBody>
          <a:bodyPr>
            <a:normAutofit/>
          </a:bodyPr>
          <a:lstStyle>
            <a:lvl1pPr>
              <a:defRPr sz="1300">
                <a:solidFill>
                  <a:schemeClr val="tx1">
                    <a:lumMod val="75000"/>
                    <a:lumOff val="25000"/>
                  </a:schemeClr>
                </a:solidFill>
              </a:defRPr>
            </a:lvl1pPr>
            <a:lvl2pPr>
              <a:defRPr sz="2100"/>
            </a:lvl2pPr>
            <a:lvl3pPr>
              <a:defRPr sz="1900"/>
            </a:lvl3pPr>
            <a:lvl4pPr>
              <a:defRPr sz="1500"/>
            </a:lvl4pPr>
            <a:lvl5pPr>
              <a:defRPr sz="1500"/>
            </a:lvl5pPr>
            <a:lvl6pPr>
              <a:defRPr sz="1900"/>
            </a:lvl6pPr>
            <a:lvl7pPr>
              <a:defRPr sz="1900"/>
            </a:lvl7pPr>
            <a:lvl8pPr>
              <a:defRPr sz="1900"/>
            </a:lvl8pPr>
            <a:lvl9pPr>
              <a:defRPr sz="1900"/>
            </a:lvl9pPr>
          </a:lstStyle>
          <a:p>
            <a:pPr lvl="0"/>
            <a:r>
              <a:rPr lang="en-US" dirty="0" smtClean="0"/>
              <a:t>Click to edit Master text styles</a:t>
            </a:r>
            <a:endParaRPr lang="en-US" dirty="0" smtClean="0"/>
          </a:p>
        </p:txBody>
      </p:sp>
      <p:sp>
        <p:nvSpPr>
          <p:cNvPr id="5" name="Date Placeholder 4"/>
          <p:cNvSpPr>
            <a:spLocks noGrp="1"/>
          </p:cNvSpPr>
          <p:nvPr>
            <p:ph type="dt" sz="half" idx="10"/>
          </p:nvPr>
        </p:nvSpPr>
        <p:spPr/>
        <p:txBody>
          <a:bodyPr/>
          <a:lstStyle/>
          <a:p>
            <a:fld id="{425404F2-BE9A-4460-8815-8F64518355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3765" indent="0" algn="ctr">
              <a:buNone/>
              <a:defRPr sz="1900"/>
            </a:lvl3pPr>
            <a:lvl4pPr marL="1370965" indent="0" algn="ctr">
              <a:buNone/>
              <a:defRPr sz="1600"/>
            </a:lvl4pPr>
            <a:lvl5pPr marL="1828165" indent="0" algn="ctr">
              <a:buNone/>
              <a:defRPr sz="1600"/>
            </a:lvl5pPr>
            <a:lvl6pPr marL="2285365" indent="0" algn="ctr">
              <a:buNone/>
              <a:defRPr sz="1600"/>
            </a:lvl6pPr>
            <a:lvl7pPr marL="2741930" indent="0" algn="ctr">
              <a:buNone/>
              <a:defRPr sz="1600"/>
            </a:lvl7pPr>
            <a:lvl8pPr marL="3199130" indent="0" algn="ctr">
              <a:buNone/>
              <a:defRPr sz="1600"/>
            </a:lvl8pPr>
            <a:lvl9pPr marL="365633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4956A33-3DC4-457F-87FF-5DD2B4F38F2C}" type="datetimeFigureOut">
              <a:rPr lang="he-IL" smtClean="0">
                <a:solidFill>
                  <a:prstClr val="black">
                    <a:tint val="75000"/>
                  </a:prstClr>
                </a:solidFill>
              </a:rPr>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FBAE1C44-8A26-4C89-94A7-F26302D86BF4}" type="slidenum">
              <a:rPr lang="he-IL" smtClean="0">
                <a:solidFill>
                  <a:prstClr val="black">
                    <a:tint val="75000"/>
                  </a:prstClr>
                </a:solidFill>
              </a:rPr>
            </a:fld>
            <a:endParaRPr lang="he-IL">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מלבן 3"/>
          <p:cNvSpPr/>
          <p:nvPr userDrawn="1"/>
        </p:nvSpPr>
        <p:spPr>
          <a:xfrm>
            <a:off x="0" y="6477000"/>
            <a:ext cx="12192000"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8565" rtl="0">
              <a:defRPr/>
            </a:pPr>
            <a:endParaRPr lang="he-IL" sz="2400">
              <a:solidFill>
                <a:prstClr val="white"/>
              </a:solidFill>
            </a:endParaRPr>
          </a:p>
        </p:txBody>
      </p:sp>
      <p:sp>
        <p:nvSpPr>
          <p:cNvPr id="2" name="Title 1"/>
          <p:cNvSpPr>
            <a:spLocks noGrp="1"/>
          </p:cNvSpPr>
          <p:nvPr>
            <p:ph type="title"/>
          </p:nvPr>
        </p:nvSpPr>
        <p:spPr/>
        <p:txBody>
          <a:bodyPr/>
          <a:lstStyle>
            <a:lvl1pPr algn="r" rtl="1">
              <a:defRPr>
                <a:latin typeface="Fb Yaguar" panose="02020503050405020304" pitchFamily="18" charset="-79"/>
                <a:cs typeface="Fb Yaguar" panose="02020503050405020304" pitchFamily="18" charset="-79"/>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latin typeface="Fb Yaguar" panose="02020503050405020304" pitchFamily="18" charset="-79"/>
                <a:cs typeface="Fb Yaguar" panose="02020503050405020304" pitchFamily="18" charset="-79"/>
              </a:defRPr>
            </a:lvl1pPr>
            <a:lvl2pPr algn="r" rtl="1">
              <a:defRPr>
                <a:latin typeface="Fb Yaguar" panose="02020503050405020304" pitchFamily="18" charset="-79"/>
                <a:cs typeface="Fb Yaguar" panose="02020503050405020304" pitchFamily="18" charset="-79"/>
              </a:defRPr>
            </a:lvl2pPr>
            <a:lvl3pPr algn="r" rtl="1">
              <a:defRPr>
                <a:latin typeface="Fb Yaguar" panose="02020503050405020304" pitchFamily="18" charset="-79"/>
                <a:cs typeface="Fb Yaguar" panose="02020503050405020304" pitchFamily="18" charset="-79"/>
              </a:defRPr>
            </a:lvl3pPr>
            <a:lvl4pPr algn="r" rtl="1">
              <a:defRPr>
                <a:latin typeface="Fb Yaguar" panose="02020503050405020304" pitchFamily="18" charset="-79"/>
                <a:cs typeface="Fb Yaguar" panose="02020503050405020304" pitchFamily="18" charset="-79"/>
              </a:defRPr>
            </a:lvl4pPr>
            <a:lvl5pPr algn="r" rtl="1">
              <a:defRPr>
                <a:latin typeface="Fb Yaguar" panose="02020503050405020304" pitchFamily="18" charset="-79"/>
                <a:cs typeface="Fb Yaguar" panose="02020503050405020304" pitchFamily="18" charset="-79"/>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defTabSz="914400" fontAlgn="base">
              <a:spcBef>
                <a:spcPct val="0"/>
              </a:spcBef>
              <a:spcAft>
                <a:spcPct val="0"/>
              </a:spcAft>
              <a:defRPr/>
            </a:lvl1pPr>
          </a:lstStyle>
          <a:p>
            <a:pPr>
              <a:defRPr/>
            </a:pPr>
            <a:fld id="{C873BBAB-A51B-4526-A521-0E182988C2C7}" type="datetimeFigureOut">
              <a:rPr lang="en-US"/>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vl1pPr>
          </a:lstStyle>
          <a:p>
            <a:pPr>
              <a:defRPr/>
            </a:pPr>
            <a:fld id="{9C1832CF-3A87-4AEC-9735-64294A1EC19D}" type="slidenum">
              <a:rPr lang="en-US"/>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pic>
        <p:nvPicPr>
          <p:cNvPr id="4" name="תמונה 1">
            <a:hlinkClick r:id="rId2"/>
          </p:cNvPr>
          <p:cNvPicPr>
            <a:picLocks noGrp="1" noChangeAspect="1"/>
          </p:cNvPicPr>
          <p:nvPr userDrawn="1" isPhoto="1"/>
        </p:nvPicPr>
        <p:blipFill>
          <a:blip r:embed="rId3">
            <a:extLst>
              <a:ext uri="{28A0092B-C50C-407E-A947-70E740481C1C}">
                <a14:useLocalDpi xmlns:a14="http://schemas.microsoft.com/office/drawing/2010/main" val="0"/>
              </a:ext>
            </a:extLst>
          </a:blip>
          <a:srcRect/>
          <a:stretch>
            <a:fillRect/>
          </a:stretch>
        </p:blipFill>
        <p:spPr bwMode="auto">
          <a:xfrm>
            <a:off x="321734" y="5978526"/>
            <a:ext cx="116628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31800" y="6597650"/>
            <a:ext cx="26860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lang="en-US" sz="800" b="1">
                <a:solidFill>
                  <a:srgbClr val="80BF8C"/>
                </a:solidFill>
                <a:latin typeface="Segoe UI" panose="020B0502040204020203" pitchFamily="34" charset="0"/>
                <a:ea typeface="Segoe UI" panose="020B0502040204020203" pitchFamily="34" charset="0"/>
                <a:cs typeface="Segoe UI" panose="020B0502040204020203" pitchFamily="34" charset="0"/>
              </a:rPr>
              <a:t>Ci- Marketing Research</a:t>
            </a:r>
            <a:endParaRPr lang="he-IL" sz="800" b="1">
              <a:solidFill>
                <a:srgbClr val="80BF8C"/>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כותרת 1"/>
          <p:cNvSpPr>
            <a:spLocks noGrp="1"/>
          </p:cNvSpPr>
          <p:nvPr>
            <p:ph type="ctrTitle" hasCustomPrompt="1"/>
          </p:nvPr>
        </p:nvSpPr>
        <p:spPr>
          <a:xfrm>
            <a:off x="914400" y="2130426"/>
            <a:ext cx="10363200" cy="1470025"/>
          </a:xfrm>
          <a:prstGeom prst="rect">
            <a:avLst/>
          </a:prstGeom>
        </p:spPr>
        <p:txBody>
          <a:bodyPr/>
          <a:lstStyle/>
          <a:p>
            <a:r>
              <a:rPr lang="he-IL"/>
              <a:t>לחץ כדי לערוך סגנון כותרת של תבנית בסיס</a:t>
            </a:r>
            <a:endParaRPr lang="he-IL"/>
          </a:p>
        </p:txBody>
      </p:sp>
      <p:sp>
        <p:nvSpPr>
          <p:cNvPr id="3" name="כותרת משנה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a:p>
        </p:txBody>
      </p:sp>
      <p:sp>
        <p:nvSpPr>
          <p:cNvPr id="6" name="מציין מיקום של תאריך 3"/>
          <p:cNvSpPr>
            <a:spLocks noGrp="1"/>
          </p:cNvSpPr>
          <p:nvPr>
            <p:ph type="dt" sz="half" idx="10"/>
          </p:nvPr>
        </p:nvSpPr>
        <p:spPr>
          <a:xfrm>
            <a:off x="8737600" y="6356351"/>
            <a:ext cx="2844800" cy="365125"/>
          </a:xfrm>
        </p:spPr>
        <p:txBody>
          <a:bodyPr/>
          <a:lstStyle>
            <a:lvl1pPr defTabSz="914400" fontAlgn="auto">
              <a:spcBef>
                <a:spcPts val="0"/>
              </a:spcBef>
              <a:spcAft>
                <a:spcPts val="0"/>
              </a:spcAft>
              <a:defRPr>
                <a:solidFill>
                  <a:schemeClr val="tx1">
                    <a:tint val="75000"/>
                  </a:schemeClr>
                </a:solidFill>
                <a:latin typeface="+mn-lt"/>
                <a:cs typeface="+mn-cs"/>
              </a:defRPr>
            </a:lvl1pPr>
          </a:lstStyle>
          <a:p>
            <a:pPr>
              <a:defRPr/>
            </a:pPr>
            <a:fld id="{2B5CDDEE-1CC0-4E1E-B6F0-D90802719750}" type="datetime8">
              <a:rPr lang="he-IL">
                <a:solidFill>
                  <a:prstClr val="black">
                    <a:tint val="75000"/>
                  </a:prstClr>
                </a:solidFill>
              </a:rPr>
            </a:fld>
            <a:endParaRPr lang="he-IL" dirty="0">
              <a:solidFill>
                <a:prstClr val="black">
                  <a:tint val="75000"/>
                </a:prstClr>
              </a:solidFill>
            </a:endParaRPr>
          </a:p>
        </p:txBody>
      </p:sp>
      <p:sp>
        <p:nvSpPr>
          <p:cNvPr id="7" name="מציין מיקום של כותרת תחתונה 4"/>
          <p:cNvSpPr>
            <a:spLocks noGrp="1"/>
          </p:cNvSpPr>
          <p:nvPr>
            <p:ph type="ftr" sz="quarter" idx="11"/>
          </p:nvPr>
        </p:nvSpPr>
        <p:spPr/>
        <p:txBody>
          <a:bodyPr/>
          <a:lstStyle>
            <a:lvl1pPr defTabSz="914400" fontAlgn="auto">
              <a:spcBef>
                <a:spcPts val="0"/>
              </a:spcBef>
              <a:spcAft>
                <a:spcPts val="0"/>
              </a:spcAft>
              <a:defRPr>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8" name="מציין מיקום של מספר שקופית 5"/>
          <p:cNvSpPr>
            <a:spLocks noGrp="1"/>
          </p:cNvSpPr>
          <p:nvPr>
            <p:ph type="sldNum" sz="quarter" idx="12"/>
          </p:nvPr>
        </p:nvSpPr>
        <p:spPr>
          <a:xfrm>
            <a:off x="609600" y="6356351"/>
            <a:ext cx="2844800" cy="365125"/>
          </a:xfrm>
        </p:spPr>
        <p:txBody>
          <a:bodyPr/>
          <a:lstStyle>
            <a:lvl1pPr defTabSz="914400" fontAlgn="auto">
              <a:spcBef>
                <a:spcPts val="0"/>
              </a:spcBef>
              <a:spcAft>
                <a:spcPts val="0"/>
              </a:spcAft>
              <a:defRPr>
                <a:solidFill>
                  <a:schemeClr val="tx1">
                    <a:tint val="75000"/>
                  </a:schemeClr>
                </a:solidFill>
                <a:latin typeface="+mn-lt"/>
                <a:cs typeface="+mn-cs"/>
              </a:defRPr>
            </a:lvl1pPr>
          </a:lstStyle>
          <a:p>
            <a:pPr>
              <a:defRPr/>
            </a:pPr>
            <a:fld id="{734D6605-76CF-41C1-838F-D9C5D8B54CF7}" type="slidenum">
              <a:rPr lang="he-IL">
                <a:solidFill>
                  <a:prstClr val="black">
                    <a:tint val="75000"/>
                  </a:prstClr>
                </a:solidFill>
              </a:rPr>
            </a:fld>
            <a:endParaRPr lang="he-IL"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p:txBody>
      </p:sp>
      <p:sp>
        <p:nvSpPr>
          <p:cNvPr id="4" name="Date Placeholder 3"/>
          <p:cNvSpPr>
            <a:spLocks noGrp="1"/>
          </p:cNvSpPr>
          <p:nvPr>
            <p:ph type="dt" sz="half" idx="10"/>
          </p:nvPr>
        </p:nvSpPr>
        <p:spPr/>
        <p:txBody>
          <a:bodyPr/>
          <a:lstStyle/>
          <a:p>
            <a:fld id="{425404F2-BE9A-4460-8815-8F645183555F}" type="datetimeFigureOut">
              <a:rPr lang="en-US" smtClean="0">
                <a:solidFill>
                  <a:srgbClr val="000000">
                    <a:tint val="75000"/>
                  </a:srgbClr>
                </a:solidFill>
              </a:rPr>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normAutofit/>
          </a:bodyPr>
          <a:lstStyle>
            <a:lvl1pPr>
              <a:defRPr sz="19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endParaRPr lang="en-US" dirty="0" smtClean="0"/>
          </a:p>
        </p:txBody>
      </p:sp>
      <p:sp>
        <p:nvSpPr>
          <p:cNvPr id="4" name="Content Placeholder 3"/>
          <p:cNvSpPr>
            <a:spLocks noGrp="1"/>
          </p:cNvSpPr>
          <p:nvPr>
            <p:ph sz="half" idx="2"/>
          </p:nvPr>
        </p:nvSpPr>
        <p:spPr>
          <a:xfrm>
            <a:off x="6197600" y="1600205"/>
            <a:ext cx="5384800" cy="4525963"/>
          </a:xfrm>
        </p:spPr>
        <p:txBody>
          <a:bodyPr>
            <a:normAutofit/>
          </a:bodyPr>
          <a:lstStyle>
            <a:lvl1pPr>
              <a:defRPr sz="19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endParaRPr lang="en-US" dirty="0" smtClean="0"/>
          </a:p>
        </p:txBody>
      </p:sp>
      <p:sp>
        <p:nvSpPr>
          <p:cNvPr id="5" name="Date Placeholder 4"/>
          <p:cNvSpPr>
            <a:spLocks noGrp="1"/>
          </p:cNvSpPr>
          <p:nvPr>
            <p:ph type="dt" sz="half" idx="10"/>
          </p:nvPr>
        </p:nvSpPr>
        <p:spPr/>
        <p:txBody>
          <a:bodyPr/>
          <a:lstStyle/>
          <a:p>
            <a:fld id="{425404F2-BE9A-4460-8815-8F645183555F}" type="datetimeFigureOut">
              <a:rPr lang="en-US" smtClean="0">
                <a:solidFill>
                  <a:srgbClr val="000000">
                    <a:tint val="75000"/>
                  </a:srgbClr>
                </a:solidFill>
              </a:rPr>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atin typeface="Fb Yaguar" panose="02020503050405020304" pitchFamily="18" charset="-79"/>
                <a:cs typeface="Fb Yaguar" panose="02020503050405020304" pitchFamily="18" charset="-79"/>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Fb Yaguar" panose="02020503050405020304" pitchFamily="18" charset="-79"/>
                <a:cs typeface="Fb Yaguar" panose="02020503050405020304" pitchFamily="18" charset="-79"/>
              </a:defRPr>
            </a:lvl1pPr>
          </a:lstStyle>
          <a:p>
            <a:fld id="{425404F2-BE9A-4460-8815-8F645183555F}" type="datetimeFigureOut">
              <a:rPr lang="en-US" smtClean="0">
                <a:solidFill>
                  <a:srgbClr val="000000">
                    <a:tint val="75000"/>
                  </a:srgbClr>
                </a:solidFill>
              </a:rPr>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lvl1pPr>
              <a:defRPr>
                <a:latin typeface="Fb Yaguar" panose="02020503050405020304" pitchFamily="18" charset="-79"/>
                <a:cs typeface="Fb Yaguar" panose="02020503050405020304" pitchFamily="18" charset="-79"/>
              </a:defRPr>
            </a:lvl1p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atin typeface="Fb Yaguar" panose="02020503050405020304" pitchFamily="18" charset="-79"/>
                <a:cs typeface="Fb Yaguar" panose="02020503050405020304" pitchFamily="18" charset="-79"/>
              </a:defRPr>
            </a:lvl1pPr>
          </a:lstStyle>
          <a:p>
            <a:fld id="{96E69268-9C8B-4EBF-A9EE-DC5DC2D48DC3}"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srgbClr val="000000">
                    <a:tint val="75000"/>
                  </a:srgbClr>
                </a:solidFill>
              </a:rPr>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srgbClr val="000000">
                    <a:tint val="75000"/>
                  </a:srgbClr>
                </a:solidFill>
              </a:rPr>
            </a:fld>
            <a:endParaRPr 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20" y="3043750"/>
            <a:ext cx="5472863" cy="2137871"/>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solidFill>
                  <a:srgbClr val="000000">
                    <a:tint val="75000"/>
                  </a:srgbClr>
                </a:solidFill>
              </a:rPr>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fld>
            <a:endParaRPr lang="en-US">
              <a:solidFill>
                <a:srgbClr val="000000">
                  <a:tint val="75000"/>
                </a:srgbClr>
              </a:solidFill>
            </a:endParaRPr>
          </a:p>
        </p:txBody>
      </p:sp>
      <p:sp>
        <p:nvSpPr>
          <p:cNvPr id="7" name="Content Placeholder 6"/>
          <p:cNvSpPr>
            <a:spLocks noGrp="1"/>
          </p:cNvSpPr>
          <p:nvPr>
            <p:ph sz="quarter" idx="13"/>
          </p:nvPr>
        </p:nvSpPr>
        <p:spPr>
          <a:xfrm>
            <a:off x="614308" y="5357599"/>
            <a:ext cx="5481703" cy="738404"/>
          </a:xfrm>
        </p:spPr>
        <p:txBody>
          <a:bodyPr lIns="0" rIns="0">
            <a:normAutofit/>
          </a:bodyPr>
          <a:lstStyle>
            <a:lvl1pPr marL="0" indent="0">
              <a:buFontTx/>
              <a:buNone/>
              <a:defRPr sz="1900">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32" y="3043750"/>
            <a:ext cx="5472863" cy="2137871"/>
          </a:xfrm>
        </p:spPr>
        <p:txBody>
          <a:bodyPr lIns="0" tIns="0" rIns="0" bIns="0" anchor="b" anchorCtr="0">
            <a:noAutofit/>
          </a:bodyPr>
          <a:lstStyle>
            <a:lvl1pPr algn="l">
              <a:defRPr lang="en-US" sz="31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fld>
            <a:endParaRPr lang="en-US"/>
          </a:p>
        </p:txBody>
      </p:sp>
      <p:sp>
        <p:nvSpPr>
          <p:cNvPr id="7" name="Content Placeholder 6"/>
          <p:cNvSpPr>
            <a:spLocks noGrp="1"/>
          </p:cNvSpPr>
          <p:nvPr>
            <p:ph sz="quarter" idx="13"/>
          </p:nvPr>
        </p:nvSpPr>
        <p:spPr>
          <a:xfrm>
            <a:off x="614316" y="5357599"/>
            <a:ext cx="5481703" cy="738404"/>
          </a:xfrm>
        </p:spPr>
        <p:txBody>
          <a:bodyPr lIns="0" rIns="0">
            <a:normAutofit/>
          </a:bodyPr>
          <a:lstStyle>
            <a:lvl1pPr marL="0" indent="0">
              <a:buFontTx/>
              <a:buNone/>
              <a:defRPr sz="1300">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32" y="3043750"/>
            <a:ext cx="5472863" cy="2137871"/>
          </a:xfrm>
        </p:spPr>
        <p:txBody>
          <a:bodyPr lIns="0" tIns="0" rIns="0" bIns="0" anchor="b" anchorCtr="0">
            <a:noAutofit/>
          </a:bodyPr>
          <a:lstStyle>
            <a:lvl1pPr algn="l">
              <a:defRPr lang="en-US" sz="31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fld>
            <a:endParaRPr lang="en-US"/>
          </a:p>
        </p:txBody>
      </p:sp>
      <p:sp>
        <p:nvSpPr>
          <p:cNvPr id="7" name="Content Placeholder 6"/>
          <p:cNvSpPr>
            <a:spLocks noGrp="1"/>
          </p:cNvSpPr>
          <p:nvPr>
            <p:ph sz="quarter" idx="13"/>
          </p:nvPr>
        </p:nvSpPr>
        <p:spPr>
          <a:xfrm>
            <a:off x="614316" y="5357599"/>
            <a:ext cx="5481703" cy="738404"/>
          </a:xfrm>
        </p:spPr>
        <p:txBody>
          <a:bodyPr lIns="0" rIns="0">
            <a:normAutofit/>
          </a:bodyPr>
          <a:lstStyle>
            <a:lvl1pPr marL="0" indent="0">
              <a:buFontTx/>
              <a:buNone/>
              <a:defRPr sz="1300">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smtClean="0"/>
          </a:p>
        </p:txBody>
      </p:sp>
      <p:sp>
        <p:nvSpPr>
          <p:cNvPr id="8" name="מלבן 7"/>
          <p:cNvSpPr/>
          <p:nvPr userDrawn="1"/>
        </p:nvSpPr>
        <p:spPr>
          <a:xfrm>
            <a:off x="0" y="6477000"/>
            <a:ext cx="12192000"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sz="19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smtClean="0"/>
          </a:p>
        </p:txBody>
      </p:sp>
      <p:sp>
        <p:nvSpPr>
          <p:cNvPr id="4" name="Date Placeholder 3"/>
          <p:cNvSpPr>
            <a:spLocks noGrp="1"/>
          </p:cNvSpPr>
          <p:nvPr>
            <p:ph type="dt" sz="half" idx="10"/>
          </p:nvPr>
        </p:nvSpPr>
        <p:spPr/>
        <p:txBody>
          <a:bodyPr/>
          <a:lstStyle/>
          <a:p>
            <a:fld id="{425404F2-BE9A-4460-8815-8F64518355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fld>
            <a:endParaRPr lang="en-US"/>
          </a:p>
        </p:txBody>
      </p:sp>
      <p:sp>
        <p:nvSpPr>
          <p:cNvPr id="7" name="מלבן 6"/>
          <p:cNvSpPr/>
          <p:nvPr userDrawn="1"/>
        </p:nvSpPr>
        <p:spPr>
          <a:xfrm>
            <a:off x="0" y="6477000"/>
            <a:ext cx="12192000"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sz="190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90000"/>
                <a:lumOff val="10000"/>
              </a:schemeClr>
            </a:gs>
            <a:gs pos="100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55"/>
            <a:ext cx="10972800" cy="711081"/>
          </a:xfrm>
          <a:prstGeom prst="rect">
            <a:avLst/>
          </a:prstGeom>
        </p:spPr>
        <p:txBody>
          <a:bodyPr vert="horz" lIns="0" tIns="60930" rIns="0" bIns="6093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38425"/>
            <a:ext cx="10972800" cy="4987739"/>
          </a:xfrm>
          <a:prstGeom prst="rect">
            <a:avLst/>
          </a:prstGeom>
        </p:spPr>
        <p:txBody>
          <a:bodyPr vert="horz" lIns="0" tIns="60930" rIns="0" bIns="60930" rtlCol="0">
            <a:normAutofit/>
          </a:bodyPr>
          <a:lstStyle/>
          <a:p>
            <a:pPr lvl="0"/>
            <a:r>
              <a:rPr lang="en-US" dirty="0" smtClean="0"/>
              <a:t>Click to edit Master text styles</a:t>
            </a:r>
            <a:endParaRPr lang="en-US" dirty="0" smtClean="0"/>
          </a:p>
        </p:txBody>
      </p:sp>
      <p:sp>
        <p:nvSpPr>
          <p:cNvPr id="4" name="Date Placeholder 3"/>
          <p:cNvSpPr>
            <a:spLocks noGrp="1"/>
          </p:cNvSpPr>
          <p:nvPr>
            <p:ph type="dt" sz="half" idx="2"/>
          </p:nvPr>
        </p:nvSpPr>
        <p:spPr>
          <a:xfrm>
            <a:off x="609600" y="6356510"/>
            <a:ext cx="2844800" cy="365125"/>
          </a:xfrm>
          <a:prstGeom prst="rect">
            <a:avLst/>
          </a:prstGeom>
        </p:spPr>
        <p:txBody>
          <a:bodyPr vert="horz" lIns="121861" tIns="60930" rIns="121861" bIns="60930" rtlCol="0" anchor="ctr"/>
          <a:lstStyle>
            <a:lvl1pPr algn="l">
              <a:defRPr sz="1600">
                <a:solidFill>
                  <a:schemeClr val="tx1">
                    <a:tint val="75000"/>
                  </a:schemeClr>
                </a:solidFill>
              </a:defRPr>
            </a:lvl1pPr>
          </a:lstStyle>
          <a:p>
            <a:pPr defTabSz="1218565" rtl="0"/>
            <a:fld id="{425404F2-BE9A-4460-8815-8F645183555F}" type="datetimeFigureOut">
              <a:rPr lang="en-US" smtClean="0">
                <a:solidFill>
                  <a:srgbClr val="000000">
                    <a:tint val="75000"/>
                  </a:srgbClr>
                </a:solidFill>
              </a:rPr>
            </a:fld>
            <a:endParaRPr lang="en-US">
              <a:solidFill>
                <a:srgbClr val="000000">
                  <a:tint val="75000"/>
                </a:srgbClr>
              </a:solidFill>
            </a:endParaRPr>
          </a:p>
        </p:txBody>
      </p:sp>
      <p:sp>
        <p:nvSpPr>
          <p:cNvPr id="5" name="Footer Placeholder 4"/>
          <p:cNvSpPr>
            <a:spLocks noGrp="1"/>
          </p:cNvSpPr>
          <p:nvPr>
            <p:ph type="ftr" sz="quarter" idx="3"/>
          </p:nvPr>
        </p:nvSpPr>
        <p:spPr>
          <a:xfrm>
            <a:off x="4165600" y="6356510"/>
            <a:ext cx="3860800" cy="365125"/>
          </a:xfrm>
          <a:prstGeom prst="rect">
            <a:avLst/>
          </a:prstGeom>
        </p:spPr>
        <p:txBody>
          <a:bodyPr vert="horz" lIns="121861" tIns="60930" rIns="121861" bIns="60930" rtlCol="0" anchor="ctr"/>
          <a:lstStyle>
            <a:lvl1pPr algn="ctr">
              <a:defRPr sz="1600">
                <a:solidFill>
                  <a:schemeClr val="tx1">
                    <a:tint val="75000"/>
                  </a:schemeClr>
                </a:solidFill>
              </a:defRPr>
            </a:lvl1pPr>
          </a:lstStyle>
          <a:p>
            <a:pPr defTabSz="1218565" rtl="0"/>
            <a:endParaRPr lang="en-US">
              <a:solidFill>
                <a:srgbClr val="000000">
                  <a:tint val="75000"/>
                </a:srgbClr>
              </a:solidFill>
            </a:endParaRPr>
          </a:p>
        </p:txBody>
      </p:sp>
      <p:sp>
        <p:nvSpPr>
          <p:cNvPr id="6" name="Slide Number Placeholder 5"/>
          <p:cNvSpPr>
            <a:spLocks noGrp="1"/>
          </p:cNvSpPr>
          <p:nvPr>
            <p:ph type="sldNum" sz="quarter" idx="4"/>
          </p:nvPr>
        </p:nvSpPr>
        <p:spPr>
          <a:xfrm>
            <a:off x="8737601" y="6356510"/>
            <a:ext cx="2844800" cy="365125"/>
          </a:xfrm>
          <a:prstGeom prst="rect">
            <a:avLst/>
          </a:prstGeom>
        </p:spPr>
        <p:txBody>
          <a:bodyPr vert="horz" lIns="121861" tIns="60930" rIns="121861" bIns="60930" rtlCol="0" anchor="ctr"/>
          <a:lstStyle>
            <a:lvl1pPr algn="r">
              <a:defRPr sz="1600">
                <a:solidFill>
                  <a:schemeClr val="tx1">
                    <a:tint val="75000"/>
                  </a:schemeClr>
                </a:solidFill>
              </a:defRPr>
            </a:lvl1pPr>
          </a:lstStyle>
          <a:p>
            <a:pPr defTabSz="1218565" rtl="0"/>
            <a:fld id="{96E69268-9C8B-4EBF-A9EE-DC5DC2D48DC3}" type="slidenum">
              <a:rPr lang="en-US" smtClean="0">
                <a:solidFill>
                  <a:srgbClr val="000000">
                    <a:tint val="75000"/>
                  </a:srgbClr>
                </a:solidFill>
              </a:rPr>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1218565"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565" rtl="0" eaLnBrk="1" latinLnBrk="0" hangingPunct="1">
        <a:spcBef>
          <a:spcPct val="20000"/>
        </a:spcBef>
        <a:buFontTx/>
        <a:buNone/>
        <a:defRPr sz="19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8965" indent="0" algn="l" defTabSz="1218565"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2pPr>
      <a:lvl3pPr marL="1218565" indent="0" algn="l" defTabSz="1218565"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3pPr>
      <a:lvl4pPr marL="1827530" indent="0" algn="l" defTabSz="1218565"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4pPr>
      <a:lvl5pPr marL="2437130" indent="0" algn="l" defTabSz="1218565"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5pPr>
      <a:lvl6pPr marL="33508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04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946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906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8965"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7530" algn="l" defTabSz="1218565" rtl="0" eaLnBrk="1" latinLnBrk="0" hangingPunct="1">
        <a:defRPr sz="2400" kern="1200">
          <a:solidFill>
            <a:schemeClr val="tx1"/>
          </a:solidFill>
          <a:latin typeface="+mn-lt"/>
          <a:ea typeface="+mn-ea"/>
          <a:cs typeface="+mn-cs"/>
        </a:defRPr>
      </a:lvl4pPr>
      <a:lvl5pPr marL="2437130" algn="l" defTabSz="1218565" rtl="0" eaLnBrk="1" latinLnBrk="0" hangingPunct="1">
        <a:defRPr sz="2400" kern="1200">
          <a:solidFill>
            <a:schemeClr val="tx1"/>
          </a:solidFill>
          <a:latin typeface="+mn-lt"/>
          <a:ea typeface="+mn-ea"/>
          <a:cs typeface="+mn-cs"/>
        </a:defRPr>
      </a:lvl5pPr>
      <a:lvl6pPr marL="3046095" algn="l" defTabSz="1218565" rtl="0" eaLnBrk="1" latinLnBrk="0" hangingPunct="1">
        <a:defRPr sz="2400" kern="1200">
          <a:solidFill>
            <a:schemeClr val="tx1"/>
          </a:solidFill>
          <a:latin typeface="+mn-lt"/>
          <a:ea typeface="+mn-ea"/>
          <a:cs typeface="+mn-cs"/>
        </a:defRPr>
      </a:lvl6pPr>
      <a:lvl7pPr marL="3655695" algn="l" defTabSz="1218565" rtl="0" eaLnBrk="1" latinLnBrk="0" hangingPunct="1">
        <a:defRPr sz="2400" kern="1200">
          <a:solidFill>
            <a:schemeClr val="tx1"/>
          </a:solidFill>
          <a:latin typeface="+mn-lt"/>
          <a:ea typeface="+mn-ea"/>
          <a:cs typeface="+mn-cs"/>
        </a:defRPr>
      </a:lvl7pPr>
      <a:lvl8pPr marL="4264660" algn="l" defTabSz="1218565" rtl="0" eaLnBrk="1" latinLnBrk="0" hangingPunct="1">
        <a:defRPr sz="2400" kern="1200">
          <a:solidFill>
            <a:schemeClr val="tx1"/>
          </a:solidFill>
          <a:latin typeface="+mn-lt"/>
          <a:ea typeface="+mn-ea"/>
          <a:cs typeface="+mn-cs"/>
        </a:defRPr>
      </a:lvl8pPr>
      <a:lvl9pPr marL="487426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11" y="274655"/>
            <a:ext cx="10972801" cy="711081"/>
          </a:xfrm>
          <a:prstGeom prst="rect">
            <a:avLst/>
          </a:prstGeom>
        </p:spPr>
        <p:txBody>
          <a:bodyPr vert="horz" lIns="0" tIns="60930" rIns="0" bIns="6093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11" y="1138426"/>
            <a:ext cx="10972801" cy="4987739"/>
          </a:xfrm>
          <a:prstGeom prst="rect">
            <a:avLst/>
          </a:prstGeom>
        </p:spPr>
        <p:txBody>
          <a:bodyPr vert="horz" lIns="0" tIns="60930" rIns="0" bIns="60930" rtlCol="0">
            <a:normAutofit/>
          </a:bodyPr>
          <a:lstStyle/>
          <a:p>
            <a:pPr lvl="0"/>
            <a:r>
              <a:rPr lang="en-US" dirty="0" smtClean="0"/>
              <a:t>Click to edit Master text styles</a:t>
            </a:r>
            <a:endParaRPr lang="en-US" dirty="0" smtClean="0"/>
          </a:p>
        </p:txBody>
      </p:sp>
      <p:sp>
        <p:nvSpPr>
          <p:cNvPr id="4" name="Date Placeholder 3"/>
          <p:cNvSpPr>
            <a:spLocks noGrp="1"/>
          </p:cNvSpPr>
          <p:nvPr>
            <p:ph type="dt" sz="half" idx="2"/>
          </p:nvPr>
        </p:nvSpPr>
        <p:spPr>
          <a:xfrm>
            <a:off x="609600" y="6356566"/>
            <a:ext cx="2844800" cy="365125"/>
          </a:xfrm>
          <a:prstGeom prst="rect">
            <a:avLst/>
          </a:prstGeom>
        </p:spPr>
        <p:txBody>
          <a:bodyPr vert="horz" lIns="121861" tIns="60930" rIns="121861" bIns="60930" rtlCol="0" anchor="ctr"/>
          <a:lstStyle>
            <a:lvl1pPr algn="l">
              <a:defRPr sz="1200">
                <a:solidFill>
                  <a:schemeClr val="tx1">
                    <a:tint val="75000"/>
                  </a:schemeClr>
                </a:solidFill>
              </a:defRPr>
            </a:lvl1pPr>
          </a:lstStyle>
          <a:p>
            <a:fld id="{425404F2-BE9A-4460-8815-8F645183555F}" type="datetimeFigureOut">
              <a:rPr lang="en-US" smtClean="0"/>
            </a:fld>
            <a:endParaRPr lang="en-US"/>
          </a:p>
        </p:txBody>
      </p:sp>
      <p:sp>
        <p:nvSpPr>
          <p:cNvPr id="5" name="Footer Placeholder 4"/>
          <p:cNvSpPr>
            <a:spLocks noGrp="1"/>
          </p:cNvSpPr>
          <p:nvPr>
            <p:ph type="ftr" sz="quarter" idx="3"/>
          </p:nvPr>
        </p:nvSpPr>
        <p:spPr>
          <a:xfrm>
            <a:off x="4165601" y="6356566"/>
            <a:ext cx="3860800" cy="365125"/>
          </a:xfrm>
          <a:prstGeom prst="rect">
            <a:avLst/>
          </a:prstGeom>
        </p:spPr>
        <p:txBody>
          <a:bodyPr vert="horz" lIns="121861" tIns="60930" rIns="121861" bIns="6093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566"/>
            <a:ext cx="2844800" cy="365125"/>
          </a:xfrm>
          <a:prstGeom prst="rect">
            <a:avLst/>
          </a:prstGeom>
        </p:spPr>
        <p:txBody>
          <a:bodyPr vert="horz" lIns="121861" tIns="60930" rIns="121861" bIns="60930" rtlCol="0" anchor="ctr"/>
          <a:lstStyle>
            <a:lvl1pPr algn="r">
              <a:defRPr sz="1200">
                <a:solidFill>
                  <a:schemeClr val="tx1">
                    <a:tint val="75000"/>
                  </a:schemeClr>
                </a:solidFill>
              </a:defRPr>
            </a:lvl1pPr>
          </a:lstStyle>
          <a:p>
            <a:fld id="{96E69268-9C8B-4EBF-A9EE-DC5DC2D48D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algn="l" defTabSz="913765" rtl="0" eaLnBrk="1" latinLnBrk="0" hangingPunct="1">
        <a:spcBef>
          <a:spcPct val="0"/>
        </a:spcBef>
        <a:buNone/>
        <a:defRPr sz="2700" kern="1200">
          <a:solidFill>
            <a:schemeClr val="tx1">
              <a:lumMod val="75000"/>
              <a:lumOff val="25000"/>
            </a:schemeClr>
          </a:solidFill>
          <a:latin typeface="+mj-lt"/>
          <a:ea typeface="+mj-ea"/>
          <a:cs typeface="Arial" panose="020B0604020202020204" pitchFamily="34" charset="0"/>
        </a:defRPr>
      </a:lvl1pPr>
    </p:titleStyle>
    <p:bodyStyle>
      <a:lvl1pPr marL="0" indent="0" algn="l" defTabSz="913765" rtl="0" eaLnBrk="1" latinLnBrk="0" hangingPunct="1">
        <a:spcBef>
          <a:spcPct val="20000"/>
        </a:spcBef>
        <a:buFontTx/>
        <a:buNone/>
        <a:defRPr sz="1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913765"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2pPr>
      <a:lvl3pPr marL="913765" indent="0" algn="l" defTabSz="913765"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3pPr>
      <a:lvl4pPr marL="1370965" indent="0" algn="l" defTabSz="913765"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4pPr>
      <a:lvl5pPr marL="1827530" indent="0" algn="l" defTabSz="913765"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3765"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7530" algn="l" defTabSz="913765" rtl="0" eaLnBrk="1" latinLnBrk="0" hangingPunct="1">
        <a:defRPr sz="1900" kern="1200">
          <a:solidFill>
            <a:schemeClr val="tx1"/>
          </a:solidFill>
          <a:latin typeface="+mn-lt"/>
          <a:ea typeface="+mn-ea"/>
          <a:cs typeface="+mn-cs"/>
        </a:defRPr>
      </a:lvl5pPr>
      <a:lvl6pPr marL="2284730" algn="l" defTabSz="913765" rtl="0" eaLnBrk="1" latinLnBrk="0" hangingPunct="1">
        <a:defRPr sz="1900" kern="1200">
          <a:solidFill>
            <a:schemeClr val="tx1"/>
          </a:solidFill>
          <a:latin typeface="+mn-lt"/>
          <a:ea typeface="+mn-ea"/>
          <a:cs typeface="+mn-cs"/>
        </a:defRPr>
      </a:lvl6pPr>
      <a:lvl7pPr marL="2741930" algn="l" defTabSz="913765" rtl="0" eaLnBrk="1" latinLnBrk="0" hangingPunct="1">
        <a:defRPr sz="1900" kern="1200">
          <a:solidFill>
            <a:schemeClr val="tx1"/>
          </a:solidFill>
          <a:latin typeface="+mn-lt"/>
          <a:ea typeface="+mn-ea"/>
          <a:cs typeface="+mn-cs"/>
        </a:defRPr>
      </a:lvl7pPr>
      <a:lvl8pPr marL="3198495" algn="l" defTabSz="913765" rtl="0" eaLnBrk="1" latinLnBrk="0" hangingPunct="1">
        <a:defRPr sz="1900" kern="1200">
          <a:solidFill>
            <a:schemeClr val="tx1"/>
          </a:solidFill>
          <a:latin typeface="+mn-lt"/>
          <a:ea typeface="+mn-ea"/>
          <a:cs typeface="+mn-cs"/>
        </a:defRPr>
      </a:lvl8pPr>
      <a:lvl9pPr marL="3655695" algn="l" defTabSz="91376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96000">
              <a:schemeClr val="bg1">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609600" y="1138239"/>
            <a:ext cx="10972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121899" tIns="60949" rIns="121899" bIns="60949" rtlCol="0" anchor="ctr"/>
          <a:lstStyle>
            <a:lvl1pPr algn="r" defTabSz="1218565" rtl="1" fontAlgn="auto">
              <a:spcBef>
                <a:spcPts val="0"/>
              </a:spcBef>
              <a:spcAft>
                <a:spcPts val="0"/>
              </a:spcAft>
              <a:defRPr sz="1600">
                <a:solidFill>
                  <a:prstClr val="black">
                    <a:tint val="75000"/>
                  </a:prstClr>
                </a:solidFill>
                <a:latin typeface="+mj-lt"/>
                <a:cs typeface="Fb Yaguar" panose="02020503050405020304" pitchFamily="18" charset="-79"/>
              </a:defRPr>
            </a:lvl1pPr>
          </a:lstStyle>
          <a:p>
            <a:pPr>
              <a:defRPr/>
            </a:pPr>
            <a:fld id="{7312FF74-E1EA-4BD2-A929-6799ED1900F9}" type="datetimeFigureOut">
              <a:rPr lang="en-US"/>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899" tIns="60949" rIns="121899" bIns="60949" rtlCol="0" anchor="ctr"/>
          <a:lstStyle>
            <a:lvl1pPr algn="r" defTabSz="1218565" rtl="1" fontAlgn="auto">
              <a:spcBef>
                <a:spcPts val="0"/>
              </a:spcBef>
              <a:spcAft>
                <a:spcPts val="0"/>
              </a:spcAft>
              <a:defRPr sz="1600">
                <a:solidFill>
                  <a:prstClr val="black">
                    <a:tint val="75000"/>
                  </a:prstClr>
                </a:solidFill>
                <a:latin typeface="+mj-lt"/>
                <a:cs typeface="Fb Yaguar" panose="02020503050405020304" pitchFamily="18" charset="-79"/>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899" tIns="60949" rIns="121899" bIns="60949" rtlCol="0" anchor="ctr"/>
          <a:lstStyle>
            <a:lvl1pPr algn="r" defTabSz="1218565" rtl="1" fontAlgn="auto">
              <a:spcBef>
                <a:spcPts val="0"/>
              </a:spcBef>
              <a:spcAft>
                <a:spcPts val="0"/>
              </a:spcAft>
              <a:defRPr sz="1600">
                <a:solidFill>
                  <a:prstClr val="black">
                    <a:tint val="75000"/>
                  </a:prstClr>
                </a:solidFill>
                <a:latin typeface="+mj-lt"/>
                <a:cs typeface="Fb Yaguar" panose="02020503050405020304" pitchFamily="18" charset="-79"/>
              </a:defRPr>
            </a:lvl1pPr>
          </a:lstStyle>
          <a:p>
            <a:pPr>
              <a:defRPr/>
            </a:pPr>
            <a:fld id="{16D51AC0-A0E3-4D6C-8D6D-02EDFE27DB46}" type="slidenum">
              <a:rPr lang="en-US"/>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txStyles>
    <p:titleStyle>
      <a:lvl1pPr algn="r" defTabSz="1217295" rtl="1" eaLnBrk="0" fontAlgn="base" hangingPunct="0">
        <a:spcBef>
          <a:spcPct val="0"/>
        </a:spcBef>
        <a:spcAft>
          <a:spcPct val="0"/>
        </a:spcAft>
        <a:defRPr sz="3600" kern="1200">
          <a:solidFill>
            <a:schemeClr val="tx1"/>
          </a:solidFill>
          <a:latin typeface="+mj-lt"/>
          <a:ea typeface="+mj-ea"/>
          <a:cs typeface="Fb Yaguar" panose="02020503050405020304" pitchFamily="18" charset="-79"/>
        </a:defRPr>
      </a:lvl1pPr>
      <a:lvl2pPr algn="r" defTabSz="1217295" rtl="1" eaLnBrk="0" fontAlgn="base" hangingPunct="0">
        <a:spcBef>
          <a:spcPct val="0"/>
        </a:spcBef>
        <a:spcAft>
          <a:spcPct val="0"/>
        </a:spcAft>
        <a:defRPr sz="3600">
          <a:solidFill>
            <a:schemeClr val="tx1"/>
          </a:solidFill>
          <a:latin typeface="Calibri" panose="020F0502020204030204" pitchFamily="34" charset="0"/>
          <a:cs typeface="Fb Yaguar" panose="02020503050405020304" pitchFamily="18" charset="-79"/>
        </a:defRPr>
      </a:lvl2pPr>
      <a:lvl3pPr algn="r" defTabSz="1217295" rtl="1" eaLnBrk="0" fontAlgn="base" hangingPunct="0">
        <a:spcBef>
          <a:spcPct val="0"/>
        </a:spcBef>
        <a:spcAft>
          <a:spcPct val="0"/>
        </a:spcAft>
        <a:defRPr sz="3600">
          <a:solidFill>
            <a:schemeClr val="tx1"/>
          </a:solidFill>
          <a:latin typeface="Calibri" panose="020F0502020204030204" pitchFamily="34" charset="0"/>
          <a:cs typeface="Fb Yaguar" panose="02020503050405020304" pitchFamily="18" charset="-79"/>
        </a:defRPr>
      </a:lvl3pPr>
      <a:lvl4pPr algn="r" defTabSz="1217295" rtl="1" eaLnBrk="0" fontAlgn="base" hangingPunct="0">
        <a:spcBef>
          <a:spcPct val="0"/>
        </a:spcBef>
        <a:spcAft>
          <a:spcPct val="0"/>
        </a:spcAft>
        <a:defRPr sz="3600">
          <a:solidFill>
            <a:schemeClr val="tx1"/>
          </a:solidFill>
          <a:latin typeface="Calibri" panose="020F0502020204030204" pitchFamily="34" charset="0"/>
          <a:cs typeface="Fb Yaguar" panose="02020503050405020304" pitchFamily="18" charset="-79"/>
        </a:defRPr>
      </a:lvl4pPr>
      <a:lvl5pPr algn="r" defTabSz="1217295" rtl="1" eaLnBrk="0" fontAlgn="base" hangingPunct="0">
        <a:spcBef>
          <a:spcPct val="0"/>
        </a:spcBef>
        <a:spcAft>
          <a:spcPct val="0"/>
        </a:spcAft>
        <a:defRPr sz="3600">
          <a:solidFill>
            <a:schemeClr val="tx1"/>
          </a:solidFill>
          <a:latin typeface="Calibri" panose="020F0502020204030204" pitchFamily="34" charset="0"/>
          <a:cs typeface="Fb Yaguar" panose="02020503050405020304" pitchFamily="18" charset="-79"/>
        </a:defRPr>
      </a:lvl5pPr>
      <a:lvl6pPr marL="457200" algn="r" defTabSz="1217295" rtl="1" fontAlgn="base">
        <a:spcBef>
          <a:spcPct val="0"/>
        </a:spcBef>
        <a:spcAft>
          <a:spcPct val="0"/>
        </a:spcAft>
        <a:defRPr sz="3600">
          <a:solidFill>
            <a:schemeClr val="tx1"/>
          </a:solidFill>
          <a:latin typeface="Calibri" panose="020F0502020204030204" pitchFamily="34" charset="0"/>
          <a:cs typeface="Fb Yaguar" panose="02020503050405020304" pitchFamily="18" charset="-79"/>
        </a:defRPr>
      </a:lvl6pPr>
      <a:lvl7pPr marL="914400" algn="r" defTabSz="1217295" rtl="1" fontAlgn="base">
        <a:spcBef>
          <a:spcPct val="0"/>
        </a:spcBef>
        <a:spcAft>
          <a:spcPct val="0"/>
        </a:spcAft>
        <a:defRPr sz="3600">
          <a:solidFill>
            <a:schemeClr val="tx1"/>
          </a:solidFill>
          <a:latin typeface="Calibri" panose="020F0502020204030204" pitchFamily="34" charset="0"/>
          <a:cs typeface="Fb Yaguar" panose="02020503050405020304" pitchFamily="18" charset="-79"/>
        </a:defRPr>
      </a:lvl7pPr>
      <a:lvl8pPr marL="1371600" algn="r" defTabSz="1217295" rtl="1" fontAlgn="base">
        <a:spcBef>
          <a:spcPct val="0"/>
        </a:spcBef>
        <a:spcAft>
          <a:spcPct val="0"/>
        </a:spcAft>
        <a:defRPr sz="3600">
          <a:solidFill>
            <a:schemeClr val="tx1"/>
          </a:solidFill>
          <a:latin typeface="Calibri" panose="020F0502020204030204" pitchFamily="34" charset="0"/>
          <a:cs typeface="Fb Yaguar" panose="02020503050405020304" pitchFamily="18" charset="-79"/>
        </a:defRPr>
      </a:lvl8pPr>
      <a:lvl9pPr marL="1828800" algn="r" defTabSz="1217295" rtl="1" fontAlgn="base">
        <a:spcBef>
          <a:spcPct val="0"/>
        </a:spcBef>
        <a:spcAft>
          <a:spcPct val="0"/>
        </a:spcAft>
        <a:defRPr sz="3600">
          <a:solidFill>
            <a:schemeClr val="tx1"/>
          </a:solidFill>
          <a:latin typeface="Calibri" panose="020F0502020204030204" pitchFamily="34" charset="0"/>
          <a:cs typeface="Fb Yaguar" panose="02020503050405020304" pitchFamily="18" charset="-79"/>
        </a:defRPr>
      </a:lvl9pPr>
    </p:titleStyle>
    <p:bodyStyle>
      <a:lvl1pPr marL="455930" indent="-455930" algn="r" defTabSz="1217295" rtl="1" eaLnBrk="0" fontAlgn="base" hangingPunct="0">
        <a:spcBef>
          <a:spcPct val="20000"/>
        </a:spcBef>
        <a:spcAft>
          <a:spcPct val="0"/>
        </a:spcAft>
        <a:buFont typeface="Arial" panose="020B0604020202020204" pitchFamily="34" charset="0"/>
        <a:buChar char="•"/>
        <a:defRPr sz="3600" kern="1200">
          <a:solidFill>
            <a:schemeClr val="tx1"/>
          </a:solidFill>
          <a:latin typeface="+mj-lt"/>
          <a:ea typeface="+mn-ea"/>
          <a:cs typeface="Fb Yaguar" panose="02020503050405020304" pitchFamily="18" charset="-79"/>
        </a:defRPr>
      </a:lvl1pPr>
      <a:lvl2pPr marL="989330" indent="-379730" algn="r" defTabSz="1217295" rtl="1"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mn-ea"/>
          <a:cs typeface="Fb Yaguar" panose="02020503050405020304" pitchFamily="18" charset="-79"/>
        </a:defRPr>
      </a:lvl2pPr>
      <a:lvl3pPr marL="1522730" indent="-303530" algn="r" defTabSz="1217295" rtl="1"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Fb Yaguar" panose="02020503050405020304" pitchFamily="18" charset="-79"/>
        </a:defRPr>
      </a:lvl3pPr>
      <a:lvl4pPr marL="2132330" indent="-303530" algn="r" defTabSz="1217295" rtl="1"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Fb Yaguar" panose="02020503050405020304" pitchFamily="18" charset="-79"/>
        </a:defRPr>
      </a:lvl4pPr>
      <a:lvl5pPr marL="2741930" indent="-303530" algn="r" defTabSz="1217295" rtl="1"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Fb Yaguar" panose="02020503050405020304" pitchFamily="18" charset="-79"/>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2.GIF"/><Relationship Id="rId2" Type="http://schemas.microsoft.com/office/2007/relationships/hdphoto" Target="../media/hdphoto18.wdp"/><Relationship Id="rId1" Type="http://schemas.openxmlformats.org/officeDocument/2006/relationships/image" Target="../media/image30.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2.GIF"/></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15.xml.rels><?xml version="1.0" encoding="UTF-8" standalone="yes"?>
<Relationships xmlns="http://schemas.openxmlformats.org/package/2006/relationships"><Relationship Id="rId9" Type="http://schemas.openxmlformats.org/officeDocument/2006/relationships/image" Target="../media/image2.GIF"/><Relationship Id="rId8" Type="http://schemas.microsoft.com/office/2007/relationships/hdphoto" Target="../media/hdphoto16.wdp"/><Relationship Id="rId7" Type="http://schemas.openxmlformats.org/officeDocument/2006/relationships/image" Target="../media/image27.jpeg"/><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24.jpeg"/><Relationship Id="rId3" Type="http://schemas.openxmlformats.org/officeDocument/2006/relationships/image" Target="../media/image21.jpeg"/><Relationship Id="rId2" Type="http://schemas.openxmlformats.org/officeDocument/2006/relationships/image" Target="../media/image42.jpeg"/><Relationship Id="rId15" Type="http://schemas.openxmlformats.org/officeDocument/2006/relationships/notesSlide" Target="../notesSlides/notesSlide10.xml"/><Relationship Id="rId14" Type="http://schemas.openxmlformats.org/officeDocument/2006/relationships/slideLayout" Target="../slideLayouts/slideLayout5.xml"/><Relationship Id="rId13" Type="http://schemas.openxmlformats.org/officeDocument/2006/relationships/image" Target="../media/image46.jpeg"/><Relationship Id="rId12" Type="http://schemas.openxmlformats.org/officeDocument/2006/relationships/image" Target="../media/image45.jpeg"/><Relationship Id="rId11" Type="http://schemas.openxmlformats.org/officeDocument/2006/relationships/image" Target="../media/image44.jpeg"/><Relationship Id="rId10" Type="http://schemas.openxmlformats.org/officeDocument/2006/relationships/image" Target="../media/image43.jpeg"/><Relationship Id="rId1"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48.jpeg"/><Relationship Id="rId1"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hdphoto3.wdp"/><Relationship Id="rId7" Type="http://schemas.openxmlformats.org/officeDocument/2006/relationships/image" Target="../media/image7.png"/><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GIF"/></Relationships>
</file>

<file path=ppt/slides/_rels/slide4.xml.rels><?xml version="1.0" encoding="UTF-8" standalone="yes"?>
<Relationships xmlns="http://schemas.openxmlformats.org/package/2006/relationships"><Relationship Id="rId9" Type="http://schemas.microsoft.com/office/2007/relationships/hdphoto" Target="../media/hdphoto7.wdp"/><Relationship Id="rId8" Type="http://schemas.openxmlformats.org/officeDocument/2006/relationships/image" Target="../media/image11.jpeg"/><Relationship Id="rId7" Type="http://schemas.openxmlformats.org/officeDocument/2006/relationships/image" Target="../media/image2.GIF"/><Relationship Id="rId6" Type="http://schemas.microsoft.com/office/2007/relationships/hdphoto" Target="../media/hdphoto6.wdp"/><Relationship Id="rId5" Type="http://schemas.openxmlformats.org/officeDocument/2006/relationships/image" Target="../media/image10.jpeg"/><Relationship Id="rId4" Type="http://schemas.microsoft.com/office/2007/relationships/hdphoto" Target="../media/hdphoto5.wdp"/><Relationship Id="rId3" Type="http://schemas.openxmlformats.org/officeDocument/2006/relationships/image" Target="../media/image9.jpeg"/><Relationship Id="rId2" Type="http://schemas.microsoft.com/office/2007/relationships/hdphoto" Target="../media/hdphoto4.wdp"/><Relationship Id="rId11" Type="http://schemas.openxmlformats.org/officeDocument/2006/relationships/notesSlide" Target="../notesSlides/notesSlide1.xml"/><Relationship Id="rId10" Type="http://schemas.openxmlformats.org/officeDocument/2006/relationships/slideLayout" Target="../slideLayouts/slideLayout5.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5.xml"/><Relationship Id="rId7" Type="http://schemas.openxmlformats.org/officeDocument/2006/relationships/image" Target="../media/image16.jpeg"/><Relationship Id="rId6" Type="http://schemas.openxmlformats.org/officeDocument/2006/relationships/image" Target="../media/image2.GIF"/><Relationship Id="rId5" Type="http://schemas.microsoft.com/office/2007/relationships/hdphoto" Target="../media/hdphoto9.wdp"/><Relationship Id="rId4" Type="http://schemas.openxmlformats.org/officeDocument/2006/relationships/image" Target="../media/image15.jpeg"/><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7.jpe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20.jpeg"/><Relationship Id="rId4" Type="http://schemas.microsoft.com/office/2007/relationships/hdphoto" Target="../media/hdphoto11.wdp"/><Relationship Id="rId3" Type="http://schemas.openxmlformats.org/officeDocument/2006/relationships/image" Target="../media/image19.jpeg"/><Relationship Id="rId2" Type="http://schemas.microsoft.com/office/2007/relationships/hdphoto" Target="../media/hdphoto10.wdp"/><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9" Type="http://schemas.microsoft.com/office/2007/relationships/hdphoto" Target="../media/hdphoto14.wdp"/><Relationship Id="rId8" Type="http://schemas.openxmlformats.org/officeDocument/2006/relationships/image" Target="../media/image25.jpeg"/><Relationship Id="rId7" Type="http://schemas.microsoft.com/office/2007/relationships/hdphoto" Target="../media/hdphoto1.wdp"/><Relationship Id="rId6" Type="http://schemas.openxmlformats.org/officeDocument/2006/relationships/image" Target="../media/image5.jpeg"/><Relationship Id="rId5" Type="http://schemas.openxmlformats.org/officeDocument/2006/relationships/image" Target="../media/image24.jpeg"/><Relationship Id="rId4" Type="http://schemas.microsoft.com/office/2007/relationships/hdphoto" Target="../media/hdphoto13.wdp"/><Relationship Id="rId3" Type="http://schemas.openxmlformats.org/officeDocument/2006/relationships/image" Target="../media/image23.jpeg"/><Relationship Id="rId2" Type="http://schemas.openxmlformats.org/officeDocument/2006/relationships/image" Target="../media/image22.jpeg"/><Relationship Id="rId19" Type="http://schemas.openxmlformats.org/officeDocument/2006/relationships/notesSlide" Target="../notesSlides/notesSlide6.xml"/><Relationship Id="rId18" Type="http://schemas.openxmlformats.org/officeDocument/2006/relationships/slideLayout" Target="../slideLayouts/slideLayout5.xml"/><Relationship Id="rId17" Type="http://schemas.microsoft.com/office/2007/relationships/hdphoto" Target="../media/hdphoto17.wdp"/><Relationship Id="rId16" Type="http://schemas.openxmlformats.org/officeDocument/2006/relationships/image" Target="../media/image29.jpeg"/><Relationship Id="rId15" Type="http://schemas.openxmlformats.org/officeDocument/2006/relationships/image" Target="../media/image2.GIF"/><Relationship Id="rId14" Type="http://schemas.openxmlformats.org/officeDocument/2006/relationships/image" Target="../media/image28.jpeg"/><Relationship Id="rId13" Type="http://schemas.microsoft.com/office/2007/relationships/hdphoto" Target="../media/hdphoto16.wdp"/><Relationship Id="rId12" Type="http://schemas.openxmlformats.org/officeDocument/2006/relationships/image" Target="../media/image27.jpeg"/><Relationship Id="rId11" Type="http://schemas.microsoft.com/office/2007/relationships/hdphoto" Target="../media/hdphoto15.wdp"/><Relationship Id="rId10" Type="http://schemas.openxmlformats.org/officeDocument/2006/relationships/image" Target="../media/image26.jpeg"/><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ops.gov.il/SiteCollectionImages/MOPS/Symbols/LARGE%20symbols/IsraelPolice.gif"/>
          <p:cNvPicPr>
            <a:picLocks noChangeAspect="1" noChangeArrowheads="1"/>
          </p:cNvPicPr>
          <p:nvPr/>
        </p:nvPicPr>
        <p:blipFill>
          <a:blip r:embed="rId1"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ª××¦××ª ×ª××× × ×¢×××¨ ××©××¨×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656" y="271262"/>
            <a:ext cx="10478299" cy="52517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p:nvPr/>
        </p:nvSpPr>
        <p:spPr>
          <a:xfrm>
            <a:off x="628851" y="5751802"/>
            <a:ext cx="10363200" cy="817561"/>
          </a:xfrm>
          <a:prstGeom prst="rect">
            <a:avLst/>
          </a:prstGeom>
        </p:spPr>
        <p:txBody>
          <a:bodyPr vert="horz" lIns="0" tIns="0" rIns="0" bIns="0" rtlCol="0" anchor="ctr">
            <a:norm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INDC Visit to Israel Police - 15/04/2019</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3202" b="23385"/>
          <a:stretch>
            <a:fillRect/>
          </a:stretch>
        </p:blipFill>
        <p:spPr>
          <a:xfrm>
            <a:off x="-13657" y="1272298"/>
            <a:ext cx="12192000" cy="5585702"/>
          </a:xfrm>
          <a:prstGeom prst="rect">
            <a:avLst/>
          </a:prstGeom>
        </p:spPr>
      </p:pic>
      <p:sp>
        <p:nvSpPr>
          <p:cNvPr id="6" name="Title 1"/>
          <p:cNvSpPr txBox="1"/>
          <p:nvPr/>
        </p:nvSpPr>
        <p:spPr>
          <a:xfrm>
            <a:off x="1378076" y="279967"/>
            <a:ext cx="10363200" cy="817561"/>
          </a:xfrm>
          <a:prstGeom prst="rect">
            <a:avLst/>
          </a:prstGeom>
        </p:spPr>
        <p:txBody>
          <a:bodyPr vert="horz" lIns="0" tIns="0" rIns="0" bIns="0" rtlCol="0" anchor="ctr">
            <a:norm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Israeli Police on Social Media</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169900" y="1208857"/>
            <a:ext cx="12205657" cy="5585702"/>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Title 1"/>
          <p:cNvSpPr txBox="1"/>
          <p:nvPr/>
        </p:nvSpPr>
        <p:spPr>
          <a:xfrm>
            <a:off x="6850479" y="2706799"/>
            <a:ext cx="5123156" cy="2375308"/>
          </a:xfrm>
          <a:prstGeom prst="rect">
            <a:avLst/>
          </a:prstGeom>
        </p:spPr>
        <p:txBody>
          <a:bodyPr vert="horz" lIns="0" tIns="0" rIns="0" bIns="0" rtlCol="0" anchor="ctr">
            <a:no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b="1" dirty="0" smtClean="0">
                <a:latin typeface="Tahoma" panose="020B0604030504040204" pitchFamily="34" charset="0"/>
                <a:ea typeface="Tahoma" panose="020B0604030504040204" pitchFamily="34" charset="0"/>
                <a:cs typeface="Tahoma" panose="020B0604030504040204" pitchFamily="34" charset="0"/>
              </a:rPr>
              <a:t>Facebook</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One Million Users A Week</a:t>
            </a:r>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435,000 Likes </a:t>
            </a:r>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Of Which 430 Thousand Are Permanent Followers</a:t>
            </a:r>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l"/>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Pages In Arabic, Recruitment Office And Border Police</a:t>
            </a:r>
            <a:endParaRPr lang="en-US" sz="105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p:nvPr/>
        </p:nvSpPr>
        <p:spPr>
          <a:xfrm>
            <a:off x="-1205168" y="3592928"/>
            <a:ext cx="3358036" cy="817561"/>
          </a:xfrm>
          <a:prstGeom prst="rect">
            <a:avLst/>
          </a:prstGeom>
        </p:spPr>
        <p:txBody>
          <a:bodyPr vert="horz" lIns="0" tIns="0" rIns="0" bIns="0" rtlCol="0" anchor="ctr">
            <a:no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r" rtl="1"/>
            <a:r>
              <a:rPr lang="en-US" sz="2400" b="1" dirty="0" smtClean="0">
                <a:latin typeface="Tahoma" panose="020B0604030504040204" pitchFamily="34" charset="0"/>
                <a:ea typeface="Tahoma" panose="020B0604030504040204" pitchFamily="34" charset="0"/>
                <a:cs typeface="Tahoma" panose="020B0604030504040204" pitchFamily="34" charset="0"/>
              </a:rPr>
              <a:t>Twitter</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pPr algn="r" rtl="1"/>
            <a:r>
              <a:rPr lang="en-US" sz="2000" b="1" dirty="0">
                <a:latin typeface="Tahoma" panose="020B0604030504040204" pitchFamily="34" charset="0"/>
                <a:ea typeface="Tahoma" panose="020B0604030504040204" pitchFamily="34" charset="0"/>
                <a:cs typeface="Tahoma" panose="020B0604030504040204" pitchFamily="34" charset="0"/>
              </a:rPr>
              <a:t>36,000</a:t>
            </a:r>
            <a:r>
              <a:rPr lang="en-US" sz="2000" b="1" dirty="0" smtClean="0">
                <a:latin typeface="Fb Yaguar" panose="02020503050405020304" pitchFamily="18" charset="-79"/>
                <a:cs typeface="Fb Yaguar" panose="02020503050405020304" pitchFamily="18" charset="-79"/>
              </a:rPr>
              <a:t> </a:t>
            </a:r>
            <a:r>
              <a:rPr lang="en-US" sz="1800" b="1" dirty="0" smtClean="0">
                <a:latin typeface="Tahoma" panose="020B0604030504040204" pitchFamily="34" charset="0"/>
                <a:ea typeface="Tahoma" panose="020B0604030504040204" pitchFamily="34" charset="0"/>
                <a:cs typeface="Tahoma" panose="020B0604030504040204" pitchFamily="34" charset="0"/>
              </a:rPr>
              <a:t>Followers</a:t>
            </a:r>
            <a:endParaRPr lang="en-US" sz="1400" b="1" dirty="0">
              <a:latin typeface="Fb Yaguar" panose="02020503050405020304" pitchFamily="18" charset="-79"/>
              <a:cs typeface="Fb Yaguar" panose="02020503050405020304" pitchFamily="18" charset="-79"/>
            </a:endParaRPr>
          </a:p>
        </p:txBody>
      </p:sp>
      <p:sp>
        <p:nvSpPr>
          <p:cNvPr id="9" name="Title 1"/>
          <p:cNvSpPr txBox="1"/>
          <p:nvPr/>
        </p:nvSpPr>
        <p:spPr>
          <a:xfrm>
            <a:off x="2705318" y="2664520"/>
            <a:ext cx="4334743" cy="1400629"/>
          </a:xfrm>
          <a:prstGeom prst="rect">
            <a:avLst/>
          </a:prstGeom>
        </p:spPr>
        <p:txBody>
          <a:bodyPr vert="horz" lIns="0" tIns="0" rIns="0" bIns="0" rtlCol="0" anchor="ctr">
            <a:no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sz="2400" b="1" dirty="0" smtClean="0">
                <a:latin typeface="Tahoma" panose="020B0604030504040204" pitchFamily="34" charset="0"/>
                <a:ea typeface="Tahoma" panose="020B0604030504040204" pitchFamily="34" charset="0"/>
                <a:cs typeface="Tahoma" panose="020B0604030504040204" pitchFamily="34" charset="0"/>
              </a:rPr>
              <a:t>Instagram</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pPr algn="l"/>
            <a:r>
              <a:rPr lang="he-IL" sz="2000" b="1" dirty="0" smtClean="0">
                <a:latin typeface="Tahoma" panose="020B0604030504040204" pitchFamily="34" charset="0"/>
                <a:ea typeface="Tahoma" panose="020B0604030504040204" pitchFamily="34" charset="0"/>
                <a:cs typeface="Tahoma" panose="020B0604030504040204" pitchFamily="34" charset="0"/>
              </a:rPr>
              <a:t>40</a:t>
            </a:r>
            <a:r>
              <a:rPr lang="en-US" sz="2000" b="1" dirty="0" smtClean="0">
                <a:latin typeface="Tahoma" panose="020B0604030504040204" pitchFamily="34" charset="0"/>
                <a:ea typeface="Tahoma" panose="020B0604030504040204" pitchFamily="34" charset="0"/>
                <a:cs typeface="Tahoma" panose="020B0604030504040204" pitchFamily="34" charset="0"/>
              </a:rPr>
              <a:t>,000 Followers</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Arabic Instagram Page</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p:nvPr/>
        </p:nvSpPr>
        <p:spPr>
          <a:xfrm>
            <a:off x="3008981" y="5192970"/>
            <a:ext cx="3425587" cy="817561"/>
          </a:xfrm>
          <a:prstGeom prst="rect">
            <a:avLst/>
          </a:prstGeom>
        </p:spPr>
        <p:txBody>
          <a:bodyPr vert="horz" lIns="0" tIns="0" rIns="0" bIns="0" rtlCol="0" anchor="ctr">
            <a:no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sz="2400" b="1" dirty="0" smtClean="0">
                <a:latin typeface="Tahoma" panose="020B0604030504040204" pitchFamily="34" charset="0"/>
                <a:ea typeface="Tahoma" panose="020B0604030504040204" pitchFamily="34" charset="0"/>
                <a:cs typeface="Tahoma" panose="020B0604030504040204" pitchFamily="34" charset="0"/>
              </a:rPr>
              <a:t>Internet</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Various Online Services</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Form Downloads</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News updates</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http://mops.gov.il/SiteCollectionImages/MOPS/Symbols/LARGE%20symbols/IsraelPolice.gif"/>
          <p:cNvPicPr>
            <a:picLocks noChangeAspect="1" noChangeArrowheads="1"/>
          </p:cNvPicPr>
          <p:nvPr/>
        </p:nvPicPr>
        <p:blipFill>
          <a:blip r:embed="rId3"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50" y="3464236"/>
            <a:ext cx="604668" cy="491600"/>
          </a:xfrm>
          <a:prstGeom prst="rect">
            <a:avLst/>
          </a:prstGeom>
        </p:spPr>
      </p:pic>
      <p:pic>
        <p:nvPicPr>
          <p:cNvPr id="4" name="תמונה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4923" y="2635514"/>
            <a:ext cx="2110418" cy="443653"/>
          </a:xfrm>
          <a:prstGeom prst="rect">
            <a:avLst/>
          </a:prstGeom>
        </p:spPr>
      </p:pic>
      <p:pic>
        <p:nvPicPr>
          <p:cNvPr id="12" name="תמונה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7251" y="2568803"/>
            <a:ext cx="577073" cy="577073"/>
          </a:xfrm>
          <a:prstGeom prst="rect">
            <a:avLst/>
          </a:prstGeom>
        </p:spPr>
      </p:pic>
      <p:sp>
        <p:nvSpPr>
          <p:cNvPr id="13" name="מלבן 12"/>
          <p:cNvSpPr/>
          <p:nvPr/>
        </p:nvSpPr>
        <p:spPr>
          <a:xfrm>
            <a:off x="2906828" y="4758941"/>
            <a:ext cx="2048959" cy="461665"/>
          </a:xfrm>
          <a:prstGeom prst="rect">
            <a:avLst/>
          </a:prstGeom>
        </p:spPr>
        <p:txBody>
          <a:bodyPr wrap="none">
            <a:spAutoFit/>
          </a:bodyPr>
          <a:lstStyle/>
          <a:p>
            <a:r>
              <a:rPr lang="en-US" sz="2400" b="1" dirty="0" smtClean="0">
                <a:solidFill>
                  <a:srgbClr val="4DB3C7"/>
                </a:solidFill>
                <a:latin typeface="Tahoma" panose="020B0604030504040204" pitchFamily="34" charset="0"/>
                <a:ea typeface="Tahoma" panose="020B0604030504040204" pitchFamily="34" charset="0"/>
                <a:cs typeface="Tahoma" panose="020B0604030504040204" pitchFamily="34" charset="0"/>
              </a:rPr>
              <a:t>Police.gov.il</a:t>
            </a:r>
            <a:endParaRPr lang="he-IL" sz="1400" dirty="0">
              <a:solidFill>
                <a:srgbClr val="4DB3C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7770495" y="280670"/>
            <a:ext cx="3823970" cy="817245"/>
          </a:xfrm>
          <a:prstGeom prst="rect">
            <a:avLst/>
          </a:prstGeom>
        </p:spPr>
        <p:txBody>
          <a:bodyPr vert="horz" lIns="0" tIns="0" rIns="0" bIns="0" rtlCol="0" anchor="ctr">
            <a:norm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Visit’s Purpose</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http://mops.gov.il/SiteCollectionImages/MOPS/Symbols/LARGE%20symbols/IsraelPolice.gif"/>
          <p:cNvPicPr>
            <a:picLocks noChangeAspect="1" noChangeArrowheads="1"/>
          </p:cNvPicPr>
          <p:nvPr/>
        </p:nvPicPr>
        <p:blipFill>
          <a:blip r:embed="rId1"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177421" y="-14642"/>
            <a:ext cx="7005432" cy="5628137"/>
          </a:xfrm>
          <a:prstGeom prst="rect">
            <a:avLst/>
          </a:prstGeom>
          <a:solidFill>
            <a:schemeClr val="accent3">
              <a:lumMod val="50000"/>
            </a:schemeClr>
          </a:solidFill>
          <a:ln w="9525">
            <a:solidFill>
              <a:schemeClr val="bg1"/>
            </a:solidFill>
            <a:miter lim="800000"/>
          </a:ln>
          <a:effectLst/>
        </p:spPr>
        <p:txBody>
          <a:bodyPr vert="horz" wrap="square" lIns="91440" tIns="45720" rIns="91440" bIns="45720" numCol="1" anchor="ctr" anchorCtr="0" compatLnSpc="1">
            <a:normAutofit fontScale="92500"/>
          </a:bodyPr>
          <a:lstStyle/>
          <a:p>
            <a:pPr lvl="0" algn="ctr" defTabSz="914400" rtl="0" eaLnBrk="0" fontAlgn="base" hangingPunct="0">
              <a:lnSpc>
                <a:spcPct val="150000"/>
              </a:lnSpc>
              <a:spcBef>
                <a:spcPct val="0"/>
              </a:spcBef>
              <a:spcAft>
                <a:spcPct val="0"/>
              </a:spcAft>
            </a:pPr>
            <a:r>
              <a:rPr lang="en-US" sz="3600" b="1" dirty="0" smtClean="0">
                <a:solidFill>
                  <a:schemeClr val="bg1"/>
                </a:solidFill>
                <a:latin typeface="+mj-lt"/>
                <a:cs typeface="Fb Yaguar" panose="02020503050405020304" pitchFamily="18" charset="-79"/>
              </a:rPr>
              <a:t>Deepening </a:t>
            </a:r>
            <a:r>
              <a:rPr lang="en-US" sz="3600" b="1" dirty="0">
                <a:solidFill>
                  <a:schemeClr val="bg1"/>
                </a:solidFill>
                <a:latin typeface="+mj-lt"/>
                <a:cs typeface="Fb Yaguar" panose="02020503050405020304" pitchFamily="18" charset="-79"/>
              </a:rPr>
              <a:t>the knowledge of the participants of the Israel National Defense College, </a:t>
            </a:r>
            <a:r>
              <a:rPr lang="en-US" sz="3600" b="1" dirty="0" smtClean="0">
                <a:solidFill>
                  <a:schemeClr val="bg1"/>
                </a:solidFill>
                <a:latin typeface="+mj-lt"/>
                <a:cs typeface="Fb Yaguar" panose="02020503050405020304" pitchFamily="18" charset="-79"/>
              </a:rPr>
              <a:t>46</a:t>
            </a:r>
            <a:r>
              <a:rPr lang="en-US" sz="3600" b="1" baseline="30000" dirty="0" smtClean="0">
                <a:solidFill>
                  <a:schemeClr val="bg1"/>
                </a:solidFill>
                <a:latin typeface="+mj-lt"/>
                <a:cs typeface="Fb Yaguar" panose="02020503050405020304" pitchFamily="18" charset="-79"/>
              </a:rPr>
              <a:t>th</a:t>
            </a:r>
            <a:r>
              <a:rPr lang="en-US" sz="3600" b="1" dirty="0" smtClean="0">
                <a:solidFill>
                  <a:schemeClr val="bg1"/>
                </a:solidFill>
                <a:latin typeface="+mj-lt"/>
                <a:cs typeface="Fb Yaguar" panose="02020503050405020304" pitchFamily="18" charset="-79"/>
              </a:rPr>
              <a:t> class, </a:t>
            </a:r>
            <a:r>
              <a:rPr lang="en-US" sz="3600" b="1" dirty="0">
                <a:solidFill>
                  <a:schemeClr val="bg1"/>
                </a:solidFill>
                <a:latin typeface="+mj-lt"/>
                <a:cs typeface="Fb Yaguar" panose="02020503050405020304" pitchFamily="18" charset="-79"/>
              </a:rPr>
              <a:t>with the Israel Police, with an emphasis on the roles and responsibilities that are relevant to the components of the national security of the State of Israel</a:t>
            </a:r>
            <a:r>
              <a:rPr lang="he-IL" sz="3600" b="1" dirty="0" smtClean="0">
                <a:solidFill>
                  <a:schemeClr val="bg1"/>
                </a:solidFill>
                <a:latin typeface="+mj-lt"/>
                <a:cs typeface="Fb Yaguar" panose="02020503050405020304" pitchFamily="18" charset="-79"/>
              </a:rPr>
              <a:t>. </a:t>
            </a:r>
            <a:endParaRPr lang="he-IL" sz="3600" b="1" dirty="0">
              <a:solidFill>
                <a:schemeClr val="bg1"/>
              </a:solidFill>
              <a:latin typeface="+mj-lt"/>
              <a:cs typeface="Fb Yaguar" panose="02020503050405020304" pitchFamily="18" charset="-79"/>
            </a:endParaRPr>
          </a:p>
        </p:txBody>
      </p:sp>
      <p:pic>
        <p:nvPicPr>
          <p:cNvPr id="8" name="Picture 8" descr="×ª××¦××ª ×ª××× × ×¢×××¨ ××©××¨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8996" y="1231854"/>
            <a:ext cx="4799348" cy="562614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 name="Picture 2" descr="image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1" y="5613495"/>
            <a:ext cx="7005432" cy="11263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7613151" y="3522639"/>
            <a:ext cx="433388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r>
              <a:rPr lang="en-US" sz="2400" b="1" dirty="0">
                <a:solidFill>
                  <a:schemeClr val="accent3">
                    <a:lumMod val="50000"/>
                  </a:schemeClr>
                </a:solidFill>
                <a:cs typeface="Fb Yaguar" panose="02020503050405020304" pitchFamily="18" charset="-79"/>
              </a:rPr>
              <a:t>Familiarity with the </a:t>
            </a:r>
            <a:r>
              <a:rPr lang="en-US" sz="2400" b="1" dirty="0" smtClean="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regular </a:t>
            </a:r>
            <a:r>
              <a:rPr lang="en-US" sz="2400" b="1" dirty="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operation of the police in a routine</a:t>
            </a:r>
            <a:r>
              <a:rPr lang="en-US" sz="2400" b="1" dirty="0">
                <a:solidFill>
                  <a:schemeClr val="accent3">
                    <a:lumMod val="50000"/>
                  </a:schemeClr>
                </a:solidFill>
                <a:cs typeface="Fb Yaguar" panose="02020503050405020304" pitchFamily="18" charset="-79"/>
              </a:rPr>
              <a:t> that involves the use of forces to ensure personal safety, public order and quality of life, alongside direct contact with the public.</a:t>
            </a:r>
            <a:endParaRPr lang="en-US" sz="2400" b="1" dirty="0">
              <a:solidFill>
                <a:schemeClr val="accent3">
                  <a:lumMod val="50000"/>
                </a:schemeClr>
              </a:solidFill>
              <a:cs typeface="Fb Yaguar" panose="02020503050405020304" pitchFamily="18" charset="-79"/>
            </a:endParaRPr>
          </a:p>
        </p:txBody>
      </p:sp>
      <p:sp>
        <p:nvSpPr>
          <p:cNvPr id="7" name="מלבן 6"/>
          <p:cNvSpPr/>
          <p:nvPr/>
        </p:nvSpPr>
        <p:spPr>
          <a:xfrm>
            <a:off x="394334" y="3522639"/>
            <a:ext cx="4650277"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r>
              <a:rPr lang="en-US" sz="2400" b="1" dirty="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Familiarity with the complexity of the social sphere involved in dealing with weaker populations </a:t>
            </a:r>
            <a:r>
              <a:rPr lang="en-US" sz="2400" b="1" dirty="0">
                <a:solidFill>
                  <a:schemeClr val="accent3">
                    <a:lumMod val="50000"/>
                  </a:schemeClr>
                </a:solidFill>
                <a:cs typeface="Fb Yaguar" panose="02020503050405020304" pitchFamily="18" charset="-79"/>
              </a:rPr>
              <a:t>and the phenomena that characterize them, such as high rates of poverty, crime and violence.</a:t>
            </a:r>
            <a:endParaRPr lang="en-US" sz="2400" b="1" dirty="0">
              <a:solidFill>
                <a:schemeClr val="accent3">
                  <a:lumMod val="50000"/>
                </a:schemeClr>
              </a:solidFill>
              <a:cs typeface="Fb Yaguar" panose="02020503050405020304" pitchFamily="18" charset="-79"/>
            </a:endParaRPr>
          </a:p>
        </p:txBody>
      </p:sp>
      <p:pic>
        <p:nvPicPr>
          <p:cNvPr id="1026" name="Picture 2" descr="×ª××¦××ª ×ª××× × ×¢×××¨ ×ª××× ××ª ××©××¨×"/>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927" r="25697"/>
          <a:stretch>
            <a:fillRect/>
          </a:stretch>
        </p:blipFill>
        <p:spPr bwMode="auto">
          <a:xfrm>
            <a:off x="5256155" y="3522639"/>
            <a:ext cx="214545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ª××¦××ª ×ª××× × ×¢×××¨ ××¤×× × ×××©××¨×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4" y="169840"/>
            <a:ext cx="258367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69" y="169839"/>
            <a:ext cx="4710498" cy="3200401"/>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3"/>
          <p:cNvSpPr/>
          <p:nvPr/>
        </p:nvSpPr>
        <p:spPr>
          <a:xfrm>
            <a:off x="3161507" y="169839"/>
            <a:ext cx="3927661"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lvl="0" algn="ctr"/>
            <a:r>
              <a:rPr lang="en-US" sz="2400" b="1" dirty="0">
                <a:solidFill>
                  <a:schemeClr val="accent3">
                    <a:lumMod val="50000"/>
                  </a:schemeClr>
                </a:solidFill>
                <a:cs typeface="Fb Yaguar" panose="02020503050405020304" pitchFamily="18" charset="-79"/>
              </a:rPr>
              <a:t>Exposure to police activity in the field of </a:t>
            </a:r>
            <a:r>
              <a:rPr lang="en-US" sz="2400" b="1" dirty="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global and national threats </a:t>
            </a:r>
            <a:r>
              <a:rPr lang="en-US" sz="2400" b="1" dirty="0">
                <a:solidFill>
                  <a:schemeClr val="accent3">
                    <a:lumMod val="50000"/>
                  </a:schemeClr>
                </a:solidFill>
                <a:cs typeface="Fb Yaguar" panose="02020503050405020304" pitchFamily="18" charset="-79"/>
              </a:rPr>
              <a:t>- public corruption, economic crime, international crime and cyber crime.</a:t>
            </a:r>
            <a:endParaRPr lang="he-IL" sz="20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רשים זרימה: מחבר 10"/>
          <p:cNvSpPr/>
          <p:nvPr/>
        </p:nvSpPr>
        <p:spPr>
          <a:xfrm>
            <a:off x="8191192" y="705875"/>
            <a:ext cx="2886911" cy="2304048"/>
          </a:xfrm>
          <a:prstGeom prst="flowChartConnector">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National level - high policing, organized crime</a:t>
            </a:r>
            <a:endParaRPr lang="he-IL" sz="2800" b="1" dirty="0">
              <a:solidFill>
                <a:schemeClr val="bg1"/>
              </a:solidFill>
              <a:latin typeface="+mj-lt"/>
              <a:cs typeface="Fb Yaguar" panose="02020503050405020304" pitchFamily="18" charset="-79"/>
            </a:endParaRPr>
          </a:p>
        </p:txBody>
      </p:sp>
      <p:sp>
        <p:nvSpPr>
          <p:cNvPr id="13" name="תרשים זרימה: מחבר 12"/>
          <p:cNvSpPr/>
          <p:nvPr/>
        </p:nvSpPr>
        <p:spPr>
          <a:xfrm>
            <a:off x="1211841" y="625698"/>
            <a:ext cx="2602163" cy="2304048"/>
          </a:xfrm>
          <a:prstGeom prst="flowChartConnector">
            <a:avLst/>
          </a:prstGeom>
          <a:solidFill>
            <a:schemeClr val="accent4">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Systemic layer - classic policing</a:t>
            </a:r>
            <a:endParaRPr lang="he-IL" sz="2800" b="1" dirty="0">
              <a:solidFill>
                <a:schemeClr val="bg1"/>
              </a:solidFill>
              <a:latin typeface="+mj-lt"/>
              <a:cs typeface="Fb Yaguar" panose="02020503050405020304" pitchFamily="18" charset="-79"/>
            </a:endParaRPr>
          </a:p>
        </p:txBody>
      </p:sp>
      <p:sp>
        <p:nvSpPr>
          <p:cNvPr id="14" name="תרשים זרימה: מחבר 13"/>
          <p:cNvSpPr/>
          <p:nvPr/>
        </p:nvSpPr>
        <p:spPr>
          <a:xfrm>
            <a:off x="4355932" y="4442660"/>
            <a:ext cx="2886911" cy="2304048"/>
          </a:xfrm>
          <a:prstGeom prst="flowChartConnector">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Local level - society</a:t>
            </a:r>
            <a:endPar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endParaRPr>
          </a:p>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Contact - Area</a:t>
            </a:r>
            <a:endParaRPr lang="he-IL" sz="2800" b="1" dirty="0">
              <a:solidFill>
                <a:schemeClr val="bg1"/>
              </a:solidFill>
              <a:latin typeface="+mj-lt"/>
              <a:cs typeface="Fb Yaguar" panose="02020503050405020304" pitchFamily="18" charset="-79"/>
            </a:endParaRPr>
          </a:p>
        </p:txBody>
      </p:sp>
      <p:pic>
        <p:nvPicPr>
          <p:cNvPr id="4100" name="Picture 4" descr="×ª××¦××ª ×ª××× × ×¢×××¨ ××©××¨×ª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77369" y="1770643"/>
            <a:ext cx="2381250" cy="2209801"/>
          </a:xfrm>
          <a:prstGeom prst="rect">
            <a:avLst/>
          </a:prstGeom>
          <a:noFill/>
          <a:extLst>
            <a:ext uri="{909E8E84-426E-40DD-AFC4-6F175D3DCCD1}">
              <a14:hiddenFill xmlns:a14="http://schemas.microsoft.com/office/drawing/2010/main">
                <a:solidFill>
                  <a:srgbClr val="FFFFFF"/>
                </a:solidFill>
              </a14:hiddenFill>
            </a:ext>
          </a:extLst>
        </p:spPr>
      </p:pic>
      <p:sp>
        <p:nvSpPr>
          <p:cNvPr id="15" name="חץ שמאלה-ימינה 14"/>
          <p:cNvSpPr/>
          <p:nvPr/>
        </p:nvSpPr>
        <p:spPr>
          <a:xfrm rot="2895719">
            <a:off x="3023101" y="3548665"/>
            <a:ext cx="2185336" cy="275076"/>
          </a:xfrm>
          <a:prstGeom prst="leftRightArrow">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שמאלה-ימינה 17"/>
          <p:cNvSpPr/>
          <p:nvPr/>
        </p:nvSpPr>
        <p:spPr>
          <a:xfrm>
            <a:off x="3976771" y="1156206"/>
            <a:ext cx="4150895" cy="220223"/>
          </a:xfrm>
          <a:prstGeom prst="leftRightArrow">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שמאלה-ימינה 18"/>
          <p:cNvSpPr/>
          <p:nvPr/>
        </p:nvSpPr>
        <p:spPr>
          <a:xfrm rot="7963598">
            <a:off x="6549293" y="3637741"/>
            <a:ext cx="2400783" cy="281123"/>
          </a:xfrm>
          <a:prstGeom prst="leftRightArrow">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מלבן 3"/>
          <p:cNvSpPr/>
          <p:nvPr/>
        </p:nvSpPr>
        <p:spPr>
          <a:xfrm>
            <a:off x="130631" y="149291"/>
            <a:ext cx="6372809" cy="3200400"/>
          </a:xfrm>
          <a:prstGeom prst="rect">
            <a:avLst/>
          </a:prstGeom>
          <a:gradFill>
            <a:gsLst>
              <a:gs pos="0">
                <a:schemeClr val="accent4">
                  <a:lumMod val="90000"/>
                  <a:lumOff val="10000"/>
                </a:schemeClr>
              </a:gs>
              <a:gs pos="100000">
                <a:schemeClr val="accent4"/>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a:p>
        </p:txBody>
      </p:sp>
      <p:sp>
        <p:nvSpPr>
          <p:cNvPr id="5" name="מלבן 4"/>
          <p:cNvSpPr/>
          <p:nvPr/>
        </p:nvSpPr>
        <p:spPr>
          <a:xfrm>
            <a:off x="1176235" y="1232145"/>
            <a:ext cx="4281621" cy="707886"/>
          </a:xfrm>
          <a:prstGeom prst="rect">
            <a:avLst/>
          </a:prstGeom>
        </p:spPr>
        <p:txBody>
          <a:bodyPr wrap="none">
            <a:spAutoFit/>
          </a:bodyPr>
          <a:lstStyle/>
          <a:p>
            <a:pPr algn="ctr"/>
            <a:r>
              <a:rPr lang="en-US" sz="4000" b="1" dirty="0" smtClean="0">
                <a:solidFill>
                  <a:schemeClr val="bg1"/>
                </a:solidFill>
                <a:latin typeface="+mj-lt"/>
                <a:cs typeface="Fb Yaguar" panose="02020503050405020304" pitchFamily="18" charset="-79"/>
              </a:rPr>
              <a:t>Israel Police – 360</a:t>
            </a:r>
            <a:r>
              <a:rPr lang="en-US" sz="4000" b="1" baseline="30000" dirty="0" smtClean="0">
                <a:solidFill>
                  <a:schemeClr val="bg1"/>
                </a:solidFill>
                <a:latin typeface="+mj-lt"/>
                <a:cs typeface="Fb Yaguar" panose="02020503050405020304" pitchFamily="18" charset="-79"/>
              </a:rPr>
              <a:t>o</a:t>
            </a:r>
            <a:r>
              <a:rPr lang="en-US" sz="4000" b="1" dirty="0" smtClean="0">
                <a:solidFill>
                  <a:schemeClr val="bg1"/>
                </a:solidFill>
                <a:latin typeface="+mj-lt"/>
                <a:cs typeface="Fb Yaguar" panose="02020503050405020304" pitchFamily="18" charset="-79"/>
              </a:rPr>
              <a:t> </a:t>
            </a:r>
            <a:endParaRPr lang="he-IL" sz="4000" b="1" dirty="0">
              <a:solidFill>
                <a:schemeClr val="bg1"/>
              </a:solidFill>
              <a:latin typeface="+mj-lt"/>
              <a:cs typeface="Fb Yaguar" panose="02020503050405020304" pitchFamily="18" charset="-79"/>
            </a:endParaRPr>
          </a:p>
        </p:txBody>
      </p:sp>
      <p:sp>
        <p:nvSpPr>
          <p:cNvPr id="2" name="TextBox 1"/>
          <p:cNvSpPr txBox="1"/>
          <p:nvPr/>
        </p:nvSpPr>
        <p:spPr>
          <a:xfrm>
            <a:off x="34837" y="5970611"/>
            <a:ext cx="3735058" cy="462273"/>
          </a:xfrm>
          <a:prstGeom prst="rect">
            <a:avLst/>
          </a:prstGeom>
          <a:solidFill>
            <a:schemeClr val="accent1">
              <a:lumMod val="50000"/>
            </a:schemeClr>
          </a:solidFill>
        </p:spPr>
        <p:txBody>
          <a:bodyPr wrap="square">
            <a:normAutofit fontScale="70000" lnSpcReduction="20000"/>
          </a:bodyPr>
          <a:lstStyle>
            <a:defPPr>
              <a:defRPr lang="he-IL"/>
            </a:defPPr>
            <a:lvl1pPr algn="ctr">
              <a:defRPr sz="4000" b="1">
                <a:solidFill>
                  <a:schemeClr val="bg1"/>
                </a:solidFill>
                <a:latin typeface="+mj-lt"/>
                <a:cs typeface="Fb Yaguar" panose="02020503050405020304" pitchFamily="18" charset="-79"/>
              </a:defRPr>
            </a:lvl1pPr>
          </a:lstStyle>
          <a:p>
            <a:r>
              <a:rPr lang="en-US" dirty="0" smtClean="0"/>
              <a:t>Chief Inspector talks</a:t>
            </a:r>
            <a:endParaRPr lang="he-IL" dirty="0"/>
          </a:p>
        </p:txBody>
      </p:sp>
      <p:sp>
        <p:nvSpPr>
          <p:cNvPr id="6" name="TextBox 5"/>
          <p:cNvSpPr txBox="1"/>
          <p:nvPr/>
        </p:nvSpPr>
        <p:spPr>
          <a:xfrm>
            <a:off x="8251718" y="2569617"/>
            <a:ext cx="3793090" cy="707886"/>
          </a:xfrm>
          <a:prstGeom prst="rect">
            <a:avLst/>
          </a:prstGeom>
          <a:solidFill>
            <a:schemeClr val="accent1">
              <a:lumMod val="50000"/>
            </a:schemeClr>
          </a:solidFill>
        </p:spPr>
        <p:txBody>
          <a:bodyPr wrap="none">
            <a:spAutoFit/>
          </a:bodyPr>
          <a:lstStyle>
            <a:defPPr>
              <a:defRPr lang="he-IL"/>
            </a:defPPr>
            <a:lvl1pPr algn="ctr">
              <a:defRPr sz="4000" b="1">
                <a:solidFill>
                  <a:schemeClr val="bg1"/>
                </a:solidFill>
                <a:latin typeface="+mj-lt"/>
                <a:cs typeface="Fb Yaguar" panose="02020503050405020304" pitchFamily="18" charset="-79"/>
              </a:defRPr>
            </a:lvl1pPr>
          </a:lstStyle>
          <a:p>
            <a:r>
              <a:rPr lang="en-US" dirty="0"/>
              <a:t>A visit to </a:t>
            </a:r>
            <a:r>
              <a:rPr lang="en-US" dirty="0" err="1"/>
              <a:t>Shuafat</a:t>
            </a:r>
            <a:endParaRPr lang="he-IL" dirty="0"/>
          </a:p>
        </p:txBody>
      </p:sp>
      <p:sp>
        <p:nvSpPr>
          <p:cNvPr id="7" name="TextBox 6"/>
          <p:cNvSpPr txBox="1"/>
          <p:nvPr/>
        </p:nvSpPr>
        <p:spPr>
          <a:xfrm>
            <a:off x="4732420" y="5970611"/>
            <a:ext cx="7042485" cy="462273"/>
          </a:xfrm>
          <a:prstGeom prst="rect">
            <a:avLst/>
          </a:prstGeom>
          <a:solidFill>
            <a:schemeClr val="accent1">
              <a:lumMod val="50000"/>
            </a:schemeClr>
          </a:solidFill>
        </p:spPr>
        <p:txBody>
          <a:bodyPr wrap="square">
            <a:normAutofit fontScale="55000" lnSpcReduction="20000"/>
          </a:bodyPr>
          <a:lstStyle>
            <a:defPPr>
              <a:defRPr lang="he-IL"/>
            </a:defPPr>
            <a:lvl1pPr algn="ctr">
              <a:defRPr sz="4000" b="1">
                <a:solidFill>
                  <a:schemeClr val="bg1"/>
                </a:solidFill>
                <a:latin typeface="+mj-lt"/>
                <a:cs typeface="Fb Yaguar" panose="02020503050405020304" pitchFamily="18" charset="-79"/>
              </a:defRPr>
            </a:lvl1pPr>
          </a:lstStyle>
          <a:p>
            <a:r>
              <a:rPr lang="en-US" dirty="0"/>
              <a:t>Meeting of the Commander of the </a:t>
            </a:r>
            <a:r>
              <a:rPr lang="en-US" dirty="0" smtClean="0"/>
              <a:t>North and South </a:t>
            </a:r>
            <a:r>
              <a:rPr lang="en-US" dirty="0"/>
              <a:t>District</a:t>
            </a:r>
            <a:endParaRPr lang="he-I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ª××¦××ª ×ª××× × ×¢×××¨ ×××× ×× ×©×××"/>
          <p:cNvPicPr>
            <a:picLocks noChangeAspect="1" noChangeArrowheads="1"/>
          </p:cNvPicPr>
          <p:nvPr/>
        </p:nvPicPr>
        <p:blipFill>
          <a:blip r:embed="rId1">
            <a:grayscl/>
            <a:extLst>
              <a:ext uri="{28A0092B-C50C-407E-A947-70E740481C1C}">
                <a14:useLocalDpi xmlns:a14="http://schemas.microsoft.com/office/drawing/2010/main" val="0"/>
              </a:ext>
            </a:extLst>
          </a:blip>
          <a:srcRect/>
          <a:stretch>
            <a:fillRect/>
          </a:stretch>
        </p:blipFill>
        <p:spPr bwMode="auto">
          <a:xfrm>
            <a:off x="4785592" y="1127664"/>
            <a:ext cx="2432647" cy="201561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ª××¦××ª ×ª××× × ×¢×××¨ ×××××××¡ ×©×××¨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705" y="1115632"/>
            <a:ext cx="2506712" cy="24180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3" name="מלבן 32"/>
          <p:cNvSpPr/>
          <p:nvPr/>
        </p:nvSpPr>
        <p:spPr>
          <a:xfrm>
            <a:off x="1387475" y="174625"/>
            <a:ext cx="4639945" cy="923290"/>
          </a:xfrm>
          <a:prstGeom prst="rect">
            <a:avLst/>
          </a:prstGeom>
        </p:spPr>
        <p:txBody>
          <a:bodyPr wrap="square">
            <a:normAutofit/>
          </a:bodyPr>
          <a:lstStyle/>
          <a:p>
            <a:r>
              <a:rPr lang="en-US" sz="5400" b="1" dirty="0">
                <a:solidFill>
                  <a:schemeClr val="bg1"/>
                </a:solidFill>
                <a:cs typeface="Fb Yaguar" panose="02020503050405020304" pitchFamily="18" charset="-79"/>
              </a:rPr>
              <a:t>Visit </a:t>
            </a:r>
            <a:r>
              <a:rPr lang="en-US" sz="5400" b="1" dirty="0">
                <a:solidFill>
                  <a:srgbClr val="4DB3C7"/>
                </a:solidFill>
                <a:cs typeface="Fb Yaguar" panose="02020503050405020304" pitchFamily="18" charset="-79"/>
              </a:rPr>
              <a:t>Schedule</a:t>
            </a:r>
            <a:endParaRPr lang="he-IL" sz="5400" b="1" dirty="0">
              <a:solidFill>
                <a:srgbClr val="4DB3C7"/>
              </a:solidFill>
              <a:cs typeface="Fb Yaguar" panose="02020503050405020304" pitchFamily="18" charset="-79"/>
            </a:endParaRPr>
          </a:p>
        </p:txBody>
      </p:sp>
      <p:pic>
        <p:nvPicPr>
          <p:cNvPr id="2" name="תמונה 1"/>
          <p:cNvPicPr>
            <a:picLocks noChangeAspect="1"/>
          </p:cNvPicPr>
          <p:nvPr/>
        </p:nvPicPr>
        <p:blipFill rotWithShape="1">
          <a:blip r:embed="rId3" cstate="print">
            <a:grayscl/>
            <a:extLst>
              <a:ext uri="{28A0092B-C50C-407E-A947-70E740481C1C}">
                <a14:useLocalDpi xmlns:a14="http://schemas.microsoft.com/office/drawing/2010/main" val="0"/>
              </a:ext>
            </a:extLst>
          </a:blip>
          <a:srcRect r="7254"/>
          <a:stretch>
            <a:fillRect/>
          </a:stretch>
        </p:blipFill>
        <p:spPr>
          <a:xfrm>
            <a:off x="2257454" y="1135262"/>
            <a:ext cx="2507051" cy="2033016"/>
          </a:xfrm>
          <a:prstGeom prst="rect">
            <a:avLst/>
          </a:prstGeom>
          <a:ln>
            <a:solidFill>
              <a:schemeClr val="bg1"/>
            </a:solidFill>
          </a:ln>
        </p:spPr>
      </p:pic>
      <p:sp>
        <p:nvSpPr>
          <p:cNvPr id="34" name="מלבן 33"/>
          <p:cNvSpPr/>
          <p:nvPr/>
        </p:nvSpPr>
        <p:spPr>
          <a:xfrm>
            <a:off x="9691143" y="3163490"/>
            <a:ext cx="2499274" cy="646981"/>
          </a:xfrm>
          <a:prstGeom prst="rect">
            <a:avLst/>
          </a:prstGeom>
          <a:solidFill>
            <a:srgbClr val="4DB3C7"/>
          </a:solidFill>
          <a:ln w="28575">
            <a:solidFill>
              <a:srgbClr val="4DB3C7">
                <a:lumMod val="60000"/>
                <a:lumOff val="40000"/>
              </a:srgbClr>
            </a:solidFill>
          </a:ln>
        </p:spPr>
        <p:txBody>
          <a:bodyPr wrap="square" lIns="91412" tIns="45718" rIns="91412" bIns="45718" anchor="ctr" anchorCtr="0">
            <a:normAutofit fontScale="85000" lnSpcReduction="20000"/>
          </a:bodyPr>
          <a:lstStyle/>
          <a:p>
            <a:pPr algn="ctr"/>
            <a:r>
              <a:rPr lang="en-US" sz="1800" b="1" kern="0" dirty="0">
                <a:solidFill>
                  <a:srgbClr val="FFFFFF"/>
                </a:solidFill>
                <a:cs typeface="Fb Yaguar" panose="02020503050405020304" pitchFamily="18" charset="-79"/>
              </a:rPr>
              <a:t>11:45 Depart from INDC</a:t>
            </a:r>
            <a:endParaRPr lang="en-US" sz="1800" b="1" kern="0" dirty="0">
              <a:solidFill>
                <a:srgbClr val="FFFFFF"/>
              </a:solidFill>
              <a:cs typeface="Fb Yaguar" panose="02020503050405020304" pitchFamily="18" charset="-79"/>
            </a:endParaRPr>
          </a:p>
          <a:p>
            <a:pPr algn="ctr"/>
            <a:r>
              <a:rPr lang="en-US" sz="1800" b="1" kern="0" dirty="0">
                <a:solidFill>
                  <a:srgbClr val="FFFFFF"/>
                </a:solidFill>
                <a:cs typeface="Fb Yaguar" panose="02020503050405020304" pitchFamily="18" charset="-79"/>
              </a:rPr>
              <a:t>12:00 Pick Up from the Fast Lane</a:t>
            </a:r>
            <a:endParaRPr lang="he-IL" sz="1800" b="1" kern="0" dirty="0" smtClean="0">
              <a:solidFill>
                <a:srgbClr val="FFFFFF"/>
              </a:solidFill>
              <a:cs typeface="Fb Yaguar" panose="02020503050405020304" pitchFamily="18" charset="-79"/>
            </a:endParaRPr>
          </a:p>
        </p:txBody>
      </p:sp>
      <p:sp>
        <p:nvSpPr>
          <p:cNvPr id="35" name="מלבן 34"/>
          <p:cNvSpPr/>
          <p:nvPr/>
        </p:nvSpPr>
        <p:spPr>
          <a:xfrm>
            <a:off x="7201620" y="3163490"/>
            <a:ext cx="2460998" cy="646981"/>
          </a:xfrm>
          <a:prstGeom prst="rect">
            <a:avLst/>
          </a:prstGeom>
          <a:solidFill>
            <a:srgbClr val="CF423F">
              <a:alpha val="75000"/>
            </a:srgbClr>
          </a:solidFill>
          <a:ln w="9525" cap="flat" cmpd="sng" algn="ctr">
            <a:solidFill>
              <a:schemeClr val="bg1"/>
            </a:solidFill>
            <a:prstDash val="solid"/>
          </a:ln>
          <a:effectLst/>
        </p:spPr>
        <p:txBody>
          <a:bodyPr wrap="square" rtlCol="0" anchor="ctr">
            <a:normAutofit/>
          </a:bodyPr>
          <a:lstStyle/>
          <a:p>
            <a:pPr algn="ctr"/>
            <a:r>
              <a:rPr lang="en-US" sz="2000" b="1" kern="0" dirty="0" smtClean="0">
                <a:solidFill>
                  <a:schemeClr val="bg1"/>
                </a:solidFill>
                <a:cs typeface="Fb Yaguar" panose="02020503050405020304" pitchFamily="18" charset="-79"/>
              </a:rPr>
              <a:t>12:15 Gathering</a:t>
            </a:r>
            <a:endParaRPr lang="he-IL" sz="2000" b="1" kern="0" dirty="0">
              <a:solidFill>
                <a:schemeClr val="bg1"/>
              </a:solidFill>
              <a:cs typeface="Fb Yaguar" panose="02020503050405020304" pitchFamily="18" charset="-79"/>
            </a:endParaRPr>
          </a:p>
        </p:txBody>
      </p:sp>
      <p:sp>
        <p:nvSpPr>
          <p:cNvPr id="36" name="מלבן 35"/>
          <p:cNvSpPr/>
          <p:nvPr/>
        </p:nvSpPr>
        <p:spPr>
          <a:xfrm>
            <a:off x="4772061" y="3163490"/>
            <a:ext cx="2429559" cy="646981"/>
          </a:xfrm>
          <a:prstGeom prst="rect">
            <a:avLst/>
          </a:prstGeom>
          <a:solidFill>
            <a:srgbClr val="F49D00">
              <a:alpha val="65000"/>
            </a:srgbClr>
          </a:solidFill>
          <a:ln w="9525" cap="flat" cmpd="sng" algn="ctr">
            <a:solidFill>
              <a:schemeClr val="bg1"/>
            </a:solidFill>
            <a:prstDash val="solid"/>
          </a:ln>
          <a:effectLst/>
        </p:spPr>
        <p:txBody>
          <a:bodyPr wrap="square" lIns="91412" tIns="45718" rIns="91412" bIns="45718" rtlCol="0" anchor="ctr">
            <a:normAutofit lnSpcReduction="20000"/>
          </a:bodyPr>
          <a:lstStyle/>
          <a:p>
            <a:pPr algn="ctr"/>
            <a:r>
              <a:rPr lang="he-IL" sz="2000" b="1" kern="0" dirty="0" smtClean="0">
                <a:solidFill>
                  <a:schemeClr val="bg1"/>
                </a:solidFill>
                <a:cs typeface="Fb Yaguar" panose="02020503050405020304" pitchFamily="18" charset="-79"/>
              </a:rPr>
              <a:t>12:45 </a:t>
            </a:r>
            <a:r>
              <a:rPr lang="en-US" altLang="he-IL" sz="2000" b="1" kern="0" dirty="0" smtClean="0">
                <a:solidFill>
                  <a:schemeClr val="bg1"/>
                </a:solidFill>
                <a:cs typeface="Fb Yaguar" panose="02020503050405020304" pitchFamily="18" charset="-79"/>
              </a:rPr>
              <a:t>Head of Lahav 433</a:t>
            </a:r>
            <a:endParaRPr lang="en-US" altLang="he-IL" sz="2000" b="1" kern="0" dirty="0" smtClean="0">
              <a:solidFill>
                <a:schemeClr val="bg1"/>
              </a:solidFill>
              <a:cs typeface="Fb Yaguar" panose="02020503050405020304" pitchFamily="18" charset="-79"/>
            </a:endParaRPr>
          </a:p>
        </p:txBody>
      </p:sp>
      <p:sp>
        <p:nvSpPr>
          <p:cNvPr id="37" name="מלבן 36"/>
          <p:cNvSpPr/>
          <p:nvPr/>
        </p:nvSpPr>
        <p:spPr>
          <a:xfrm>
            <a:off x="2396326" y="3163490"/>
            <a:ext cx="2353096" cy="646981"/>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wrap="square" lIns="91412" tIns="45718" rIns="91412" bIns="45718" rtlCol="0" anchor="ctr">
            <a:normAutofit/>
          </a:bodyPr>
          <a:lstStyle/>
          <a:p>
            <a:pPr algn="ctr"/>
            <a:r>
              <a:rPr lang="en-US" sz="2000" b="1" kern="0" dirty="0" smtClean="0">
                <a:solidFill>
                  <a:schemeClr val="bg1"/>
                </a:solidFill>
                <a:cs typeface="Fb Yaguar" panose="02020503050405020304" pitchFamily="18" charset="-79"/>
              </a:rPr>
              <a:t>13:30 Unit 105</a:t>
            </a:r>
            <a:endParaRPr lang="he-IL" sz="2000" b="1" kern="0" dirty="0">
              <a:solidFill>
                <a:schemeClr val="bg1"/>
              </a:solidFill>
              <a:cs typeface="Fb Yaguar" panose="02020503050405020304" pitchFamily="18" charset="-79"/>
            </a:endParaRPr>
          </a:p>
        </p:txBody>
      </p:sp>
      <p:sp>
        <p:nvSpPr>
          <p:cNvPr id="38" name="מלבן 37"/>
          <p:cNvSpPr/>
          <p:nvPr/>
        </p:nvSpPr>
        <p:spPr>
          <a:xfrm>
            <a:off x="1" y="316349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wrap="square" lIns="91412" tIns="45718" rIns="91412" bIns="45718" rtlCol="0" anchor="ctr">
            <a:normAutofit lnSpcReduction="10000"/>
          </a:bodyPr>
          <a:lstStyle/>
          <a:p>
            <a:pPr algn="ctr">
              <a:spcAft>
                <a:spcPts val="600"/>
              </a:spcAft>
            </a:pPr>
            <a:r>
              <a:rPr lang="en-US" sz="2000" b="1" dirty="0" smtClean="0">
                <a:solidFill>
                  <a:schemeClr val="bg1"/>
                </a:solidFill>
                <a:ea typeface="Tahoma" panose="020B0604030504040204" pitchFamily="34" charset="0"/>
                <a:cs typeface="Fb Yaguar" panose="02020503050405020304" pitchFamily="18" charset="-79"/>
              </a:rPr>
              <a:t>14:30 Public Corruption</a:t>
            </a:r>
            <a:endParaRPr lang="en-US" sz="2000" b="1" dirty="0">
              <a:solidFill>
                <a:schemeClr val="bg1"/>
              </a:solidFill>
              <a:ea typeface="Tahoma" panose="020B0604030504040204" pitchFamily="34" charset="0"/>
              <a:cs typeface="Fb Yaguar" panose="02020503050405020304" pitchFamily="18" charset="-79"/>
            </a:endParaRPr>
          </a:p>
        </p:txBody>
      </p:sp>
      <p:sp>
        <p:nvSpPr>
          <p:cNvPr id="44" name="מלבן 43"/>
          <p:cNvSpPr/>
          <p:nvPr/>
        </p:nvSpPr>
        <p:spPr>
          <a:xfrm>
            <a:off x="9678362" y="6165198"/>
            <a:ext cx="2512055" cy="646981"/>
          </a:xfrm>
          <a:prstGeom prst="rect">
            <a:avLst/>
          </a:prstGeom>
          <a:solidFill>
            <a:srgbClr val="4DB3C7"/>
          </a:solidFill>
          <a:ln w="28575">
            <a:solidFill>
              <a:srgbClr val="4DB3C7">
                <a:lumMod val="60000"/>
                <a:lumOff val="40000"/>
              </a:srgbClr>
            </a:solidFill>
          </a:ln>
        </p:spPr>
        <p:txBody>
          <a:bodyPr wrap="square" lIns="91412" tIns="45718" rIns="91412" bIns="45718" anchor="ctr" anchorCtr="0">
            <a:normAutofit/>
          </a:bodyPr>
          <a:lstStyle/>
          <a:p>
            <a:pPr algn="ctr"/>
            <a:r>
              <a:rPr lang="en-US" sz="1800" b="1" kern="0" dirty="0" smtClean="0">
                <a:solidFill>
                  <a:srgbClr val="FFFFFF"/>
                </a:solidFill>
                <a:cs typeface="Fb Yaguar" panose="02020503050405020304" pitchFamily="18" charset="-79"/>
              </a:rPr>
              <a:t>15:30 </a:t>
            </a:r>
            <a:r>
              <a:rPr lang="en-US" sz="1800" b="1" kern="0" dirty="0" err="1" smtClean="0">
                <a:solidFill>
                  <a:srgbClr val="FFFFFF"/>
                </a:solidFill>
                <a:cs typeface="Fb Yaguar" panose="02020503050405020304" pitchFamily="18" charset="-79"/>
              </a:rPr>
              <a:t>En</a:t>
            </a:r>
            <a:r>
              <a:rPr lang="en-US" sz="1800" b="1" kern="0" dirty="0" smtClean="0">
                <a:solidFill>
                  <a:srgbClr val="FFFFFF"/>
                </a:solidFill>
                <a:cs typeface="Fb Yaguar" panose="02020503050405020304" pitchFamily="18" charset="-79"/>
              </a:rPr>
              <a:t> route to TLV District</a:t>
            </a:r>
            <a:endParaRPr lang="he-IL" sz="1800" b="1" kern="0" dirty="0">
              <a:solidFill>
                <a:srgbClr val="FFFFFF"/>
              </a:solidFill>
              <a:cs typeface="Fb Yaguar" panose="02020503050405020304" pitchFamily="18" charset="-79"/>
            </a:endParaRPr>
          </a:p>
        </p:txBody>
      </p:sp>
      <p:sp>
        <p:nvSpPr>
          <p:cNvPr id="45" name="מלבן 44"/>
          <p:cNvSpPr/>
          <p:nvPr/>
        </p:nvSpPr>
        <p:spPr>
          <a:xfrm>
            <a:off x="7149329" y="6155150"/>
            <a:ext cx="2497545" cy="646981"/>
          </a:xfrm>
          <a:prstGeom prst="rect">
            <a:avLst/>
          </a:prstGeom>
          <a:solidFill>
            <a:srgbClr val="CF423F">
              <a:alpha val="75000"/>
            </a:srgbClr>
          </a:solidFill>
          <a:ln w="9525" cap="flat" cmpd="sng" algn="ctr">
            <a:solidFill>
              <a:schemeClr val="bg1"/>
            </a:solidFill>
            <a:prstDash val="solid"/>
          </a:ln>
          <a:effectLst/>
        </p:spPr>
        <p:txBody>
          <a:bodyPr wrap="square" rtlCol="0" anchor="ctr">
            <a:normAutofit lnSpcReduction="10000"/>
          </a:bodyPr>
          <a:lstStyle/>
          <a:p>
            <a:pPr algn="ctr"/>
            <a:r>
              <a:rPr lang="en-US" sz="2000" b="1" kern="0" dirty="0" smtClean="0">
                <a:solidFill>
                  <a:schemeClr val="bg1"/>
                </a:solidFill>
                <a:cs typeface="Fb Yaguar" panose="02020503050405020304" pitchFamily="18" charset="-79"/>
              </a:rPr>
              <a:t>16:00 TLV District Calling Center</a:t>
            </a:r>
            <a:endParaRPr lang="he-IL" sz="2000" b="1" kern="0" dirty="0">
              <a:solidFill>
                <a:schemeClr val="bg1"/>
              </a:solidFill>
              <a:cs typeface="Fb Yaguar" panose="02020503050405020304" pitchFamily="18" charset="-79"/>
            </a:endParaRPr>
          </a:p>
        </p:txBody>
      </p:sp>
      <p:sp>
        <p:nvSpPr>
          <p:cNvPr id="46" name="מלבן 45"/>
          <p:cNvSpPr/>
          <p:nvPr/>
        </p:nvSpPr>
        <p:spPr>
          <a:xfrm>
            <a:off x="4733678" y="6155150"/>
            <a:ext cx="2429559" cy="646981"/>
          </a:xfrm>
          <a:prstGeom prst="rect">
            <a:avLst/>
          </a:prstGeom>
          <a:solidFill>
            <a:srgbClr val="F49D00">
              <a:alpha val="65000"/>
            </a:srgbClr>
          </a:solidFill>
          <a:ln w="9525" cap="flat" cmpd="sng" algn="ctr">
            <a:solidFill>
              <a:schemeClr val="bg1"/>
            </a:solidFill>
            <a:prstDash val="solid"/>
          </a:ln>
          <a:effectLst/>
        </p:spPr>
        <p:txBody>
          <a:bodyPr wrap="square" lIns="91412" tIns="45718" rIns="91412" bIns="45718" rtlCol="0" anchor="ctr">
            <a:normAutofit lnSpcReduction="10000"/>
          </a:bodyPr>
          <a:lstStyle/>
          <a:p>
            <a:pPr algn="ctr"/>
            <a:r>
              <a:rPr lang="en-US" sz="2000" b="1" dirty="0" smtClean="0">
                <a:solidFill>
                  <a:schemeClr val="bg1"/>
                </a:solidFill>
                <a:ea typeface="Tahoma" panose="020B0604030504040204" pitchFamily="34" charset="0"/>
                <a:cs typeface="Fb Yaguar" panose="02020503050405020304" pitchFamily="18" charset="-79"/>
              </a:rPr>
              <a:t>17:15 </a:t>
            </a:r>
            <a:r>
              <a:rPr lang="en-US" sz="2000" b="1" dirty="0" err="1" smtClean="0">
                <a:solidFill>
                  <a:schemeClr val="bg1"/>
                </a:solidFill>
                <a:ea typeface="Tahoma" panose="020B0604030504040204" pitchFamily="34" charset="0"/>
                <a:cs typeface="Fb Yaguar" panose="02020503050405020304" pitchFamily="18" charset="-79"/>
              </a:rPr>
              <a:t>Dr</a:t>
            </a:r>
            <a:r>
              <a:rPr lang="en-US" sz="2000" b="1" dirty="0" smtClean="0">
                <a:solidFill>
                  <a:schemeClr val="bg1"/>
                </a:solidFill>
                <a:ea typeface="Tahoma" panose="020B0604030504040204" pitchFamily="34" charset="0"/>
                <a:cs typeface="Fb Yaguar" panose="02020503050405020304" pitchFamily="18" charset="-79"/>
              </a:rPr>
              <a:t> </a:t>
            </a:r>
            <a:r>
              <a:rPr lang="en-US" sz="2000" b="1" dirty="0" err="1" smtClean="0">
                <a:solidFill>
                  <a:schemeClr val="bg1"/>
                </a:solidFill>
                <a:ea typeface="Tahoma" panose="020B0604030504040204" pitchFamily="34" charset="0"/>
                <a:cs typeface="Fb Yaguar" panose="02020503050405020304" pitchFamily="18" charset="-79"/>
              </a:rPr>
              <a:t>Shakshuka</a:t>
            </a:r>
            <a:r>
              <a:rPr lang="en-US" sz="2000" b="1" dirty="0" smtClean="0">
                <a:solidFill>
                  <a:schemeClr val="bg1"/>
                </a:solidFill>
                <a:ea typeface="Tahoma" panose="020B0604030504040204" pitchFamily="34" charset="0"/>
                <a:cs typeface="Fb Yaguar" panose="02020503050405020304" pitchFamily="18" charset="-79"/>
              </a:rPr>
              <a:t> Jaffa</a:t>
            </a:r>
            <a:endParaRPr lang="he-IL" sz="2000" b="1" dirty="0">
              <a:solidFill>
                <a:schemeClr val="bg1"/>
              </a:solidFill>
              <a:ea typeface="Tahoma" panose="020B0604030504040204" pitchFamily="34" charset="0"/>
              <a:cs typeface="Fb Yaguar" panose="02020503050405020304" pitchFamily="18" charset="-79"/>
            </a:endParaRPr>
          </a:p>
        </p:txBody>
      </p:sp>
      <p:sp>
        <p:nvSpPr>
          <p:cNvPr id="47" name="מלבן 46"/>
          <p:cNvSpPr/>
          <p:nvPr/>
        </p:nvSpPr>
        <p:spPr>
          <a:xfrm>
            <a:off x="2380582" y="6155150"/>
            <a:ext cx="2353096" cy="646981"/>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wrap="square" lIns="91412" tIns="45718" rIns="91412" bIns="45718" rtlCol="0" anchor="ctr">
            <a:normAutofit/>
          </a:bodyPr>
          <a:lstStyle/>
          <a:p>
            <a:pPr algn="ctr"/>
            <a:r>
              <a:rPr lang="en-US" sz="2000" b="1" kern="0" dirty="0">
                <a:solidFill>
                  <a:schemeClr val="bg1"/>
                </a:solidFill>
                <a:cs typeface="Fb Yaguar" panose="02020503050405020304" pitchFamily="18" charset="-79"/>
              </a:rPr>
              <a:t>19:00 Under </a:t>
            </a:r>
            <a:r>
              <a:rPr lang="en-US" sz="2000" b="1" kern="0" dirty="0" smtClean="0">
                <a:solidFill>
                  <a:schemeClr val="bg1"/>
                </a:solidFill>
                <a:cs typeface="Fb Yaguar" panose="02020503050405020304" pitchFamily="18" charset="-79"/>
              </a:rPr>
              <a:t>server</a:t>
            </a:r>
            <a:endParaRPr lang="en-US" sz="2000" b="1" kern="0" dirty="0">
              <a:solidFill>
                <a:schemeClr val="bg1"/>
              </a:solidFill>
              <a:cs typeface="Fb Yaguar" panose="02020503050405020304" pitchFamily="18" charset="-79"/>
            </a:endParaRPr>
          </a:p>
        </p:txBody>
      </p:sp>
      <p:sp>
        <p:nvSpPr>
          <p:cNvPr id="48" name="מלבן 47"/>
          <p:cNvSpPr/>
          <p:nvPr/>
        </p:nvSpPr>
        <p:spPr>
          <a:xfrm>
            <a:off x="-15743" y="615515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wrap="square" lIns="91412" tIns="45718" rIns="91412" bIns="45718" rtlCol="0" anchor="ctr">
            <a:normAutofit/>
          </a:bodyPr>
          <a:lstStyle/>
          <a:p>
            <a:pPr algn="ctr">
              <a:spcAft>
                <a:spcPts val="600"/>
              </a:spcAft>
            </a:pPr>
            <a:r>
              <a:rPr lang="en-US" sz="2000" b="1" dirty="0" smtClean="0">
                <a:solidFill>
                  <a:schemeClr val="bg1"/>
                </a:solidFill>
                <a:ea typeface="Tahoma" panose="020B0604030504040204" pitchFamily="34" charset="0"/>
                <a:cs typeface="Fb Yaguar" panose="02020503050405020304" pitchFamily="18" charset="-79"/>
              </a:rPr>
              <a:t>20:30 Summary</a:t>
            </a:r>
            <a:endParaRPr lang="he-IL" sz="2000" b="1" dirty="0">
              <a:solidFill>
                <a:schemeClr val="bg1"/>
              </a:solidFill>
              <a:ea typeface="Tahoma" panose="020B0604030504040204" pitchFamily="34" charset="0"/>
              <a:cs typeface="Fb Yaguar" panose="02020503050405020304" pitchFamily="18" charset="-79"/>
            </a:endParaRPr>
          </a:p>
        </p:txBody>
      </p:sp>
      <p:pic>
        <p:nvPicPr>
          <p:cNvPr id="49" name="תמונה 48"/>
          <p:cNvPicPr>
            <a:picLocks noChangeAspect="1"/>
          </p:cNvPicPr>
          <p:nvPr/>
        </p:nvPicPr>
        <p:blipFill rotWithShape="1">
          <a:blip r:embed="rId4" cstate="print">
            <a:grayscl/>
            <a:extLst>
              <a:ext uri="{28A0092B-C50C-407E-A947-70E740481C1C}">
                <a14:useLocalDpi xmlns:a14="http://schemas.microsoft.com/office/drawing/2010/main" val="0"/>
              </a:ext>
            </a:extLst>
          </a:blip>
          <a:srcRect l="18060"/>
          <a:stretch>
            <a:fillRect/>
          </a:stretch>
        </p:blipFill>
        <p:spPr>
          <a:xfrm>
            <a:off x="2396326" y="4122134"/>
            <a:ext cx="2337352" cy="2033016"/>
          </a:xfrm>
          <a:prstGeom prst="rect">
            <a:avLst/>
          </a:prstGeom>
          <a:ln>
            <a:solidFill>
              <a:schemeClr val="bg1"/>
            </a:solidFill>
          </a:ln>
        </p:spPr>
      </p:pic>
      <p:pic>
        <p:nvPicPr>
          <p:cNvPr id="51" name="תמונה 50"/>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0290"/>
          <a:stretch>
            <a:fillRect/>
          </a:stretch>
        </p:blipFill>
        <p:spPr>
          <a:xfrm>
            <a:off x="7201619" y="1130474"/>
            <a:ext cx="2460999" cy="2023872"/>
          </a:xfrm>
          <a:prstGeom prst="rect">
            <a:avLst/>
          </a:prstGeom>
          <a:ln>
            <a:solidFill>
              <a:schemeClr val="bg1"/>
            </a:solidFill>
          </a:ln>
        </p:spPr>
      </p:pic>
      <p:pic>
        <p:nvPicPr>
          <p:cNvPr id="55" name="תמונה 54"/>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1897"/>
          <a:stretch>
            <a:fillRect/>
          </a:stretch>
        </p:blipFill>
        <p:spPr>
          <a:xfrm>
            <a:off x="1" y="4122134"/>
            <a:ext cx="2380580" cy="2033016"/>
          </a:xfrm>
          <a:prstGeom prst="rect">
            <a:avLst/>
          </a:prstGeom>
          <a:ln>
            <a:solidFill>
              <a:schemeClr val="bg1"/>
            </a:solidFill>
          </a:ln>
        </p:spPr>
      </p:pic>
      <p:pic>
        <p:nvPicPr>
          <p:cNvPr id="23" name="Picture 5" descr="http://mops.gov.il/SiteCollectionImages/MOPS/Symbols/LARGE%20symbols/IsraelPolice.gif"/>
          <p:cNvPicPr>
            <a:picLocks noChangeAspect="1" noChangeArrowheads="1"/>
          </p:cNvPicPr>
          <p:nvPr/>
        </p:nvPicPr>
        <p:blipFill>
          <a:blip r:embed="rId9"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ª××ª ×¦××××¨××ª"/>
          <p:cNvPicPr>
            <a:picLocks noChangeAspect="1" noChangeArrowheads="1"/>
          </p:cNvPicPr>
          <p:nvPr/>
        </p:nvPicPr>
        <p:blipFill>
          <a:blip r:embed="rId10">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 y="1133842"/>
            <a:ext cx="2375238" cy="20296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ª××¦××ª ×ª××× × ×¢×××¨ ×××§× 100"/>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7141874" y="4124001"/>
            <a:ext cx="2505000" cy="20532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ª××¦××ª ×ª××× × ×¢×××¨ ××¨×× ×ª&quot;× ×ª×× × ××¨××××ª"/>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9646874" y="4122134"/>
            <a:ext cx="2545126" cy="20128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ª××× ×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3678" y="4127704"/>
            <a:ext cx="2403464" cy="205790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4" name="מלבן 32"/>
          <p:cNvSpPr/>
          <p:nvPr/>
        </p:nvSpPr>
        <p:spPr>
          <a:xfrm>
            <a:off x="1182419" y="1639485"/>
            <a:ext cx="10567917" cy="923330"/>
          </a:xfrm>
          <a:prstGeom prst="rect">
            <a:avLst/>
          </a:prstGeom>
        </p:spPr>
        <p:txBody>
          <a:bodyPr wrap="square">
            <a:normAutofit/>
          </a:bodyPr>
          <a:lstStyle/>
          <a:p>
            <a:endParaRPr lang="he-IL" sz="5400" b="1" dirty="0">
              <a:solidFill>
                <a:srgbClr val="4DB3C7"/>
              </a:solidFill>
              <a:cs typeface="Fb Yaguar" panose="02020503050405020304" pitchFamily="18"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ops.gov.il/SiteCollectionImages/MOPS/Symbols/LARGE%20symbols/IsraelPolice.gif"/>
          <p:cNvPicPr>
            <a:picLocks noChangeAspect="1" noChangeArrowheads="1"/>
          </p:cNvPicPr>
          <p:nvPr/>
        </p:nvPicPr>
        <p:blipFill>
          <a:blip r:embed="rId1"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5" name="מלבן 4"/>
          <p:cNvSpPr/>
          <p:nvPr/>
        </p:nvSpPr>
        <p:spPr>
          <a:xfrm>
            <a:off x="186616" y="3498980"/>
            <a:ext cx="7109927" cy="3210292"/>
          </a:xfrm>
          <a:prstGeom prst="rect">
            <a:avLst/>
          </a:prstGeom>
          <a:gradFill>
            <a:gsLst>
              <a:gs pos="0">
                <a:schemeClr val="accent4">
                  <a:lumMod val="90000"/>
                  <a:lumOff val="10000"/>
                </a:schemeClr>
              </a:gs>
              <a:gs pos="100000">
                <a:schemeClr val="accent4"/>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dirty="0"/>
          </a:p>
        </p:txBody>
      </p:sp>
      <p:sp>
        <p:nvSpPr>
          <p:cNvPr id="4" name="TextBox 3"/>
          <p:cNvSpPr txBox="1"/>
          <p:nvPr/>
        </p:nvSpPr>
        <p:spPr>
          <a:xfrm>
            <a:off x="581177" y="3652743"/>
            <a:ext cx="6320804" cy="707882"/>
          </a:xfrm>
          <a:prstGeom prst="rect">
            <a:avLst/>
          </a:prstGeom>
          <a:noFill/>
        </p:spPr>
        <p:txBody>
          <a:bodyPr wrap="square" lIns="91412" tIns="45718" rIns="91412" bIns="45718" rtlCol="1">
            <a:spAutoFit/>
          </a:bodyPr>
          <a:lstStyle/>
          <a:p>
            <a:pPr rtl="0"/>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תודה.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t="12017" r="9820" b="22688"/>
          <a:stretch>
            <a:fillRect/>
          </a:stretch>
        </p:blipFill>
        <p:spPr>
          <a:xfrm>
            <a:off x="4794675" y="138896"/>
            <a:ext cx="7219846" cy="3229336"/>
          </a:xfrm>
          <a:prstGeom prst="rect">
            <a:avLst/>
          </a:prstGeom>
        </p:spPr>
      </p:pic>
      <p:sp>
        <p:nvSpPr>
          <p:cNvPr id="7" name="TextBox 6"/>
          <p:cNvSpPr txBox="1"/>
          <p:nvPr/>
        </p:nvSpPr>
        <p:spPr>
          <a:xfrm>
            <a:off x="4794674" y="4688629"/>
            <a:ext cx="1977661" cy="830993"/>
          </a:xfrm>
          <a:prstGeom prst="rect">
            <a:avLst/>
          </a:prstGeom>
          <a:noFill/>
        </p:spPr>
        <p:txBody>
          <a:bodyPr wrap="square" lIns="91412" tIns="45718" rIns="91412" bIns="45718" rtlCol="1">
            <a:spAutoFit/>
          </a:bodyPr>
          <a:lstStyle/>
          <a:p>
            <a:r>
              <a:rPr lang="ar-SA" sz="4800" dirty="0" smtClean="0">
                <a:solidFill>
                  <a:schemeClr val="bg1"/>
                </a:solidFill>
              </a:rPr>
              <a:t>شكرا</a:t>
            </a:r>
            <a:r>
              <a:rPr lang="en-US" sz="4800" dirty="0" smtClean="0">
                <a:solidFill>
                  <a:schemeClr val="bg1"/>
                </a:solidFill>
              </a:rPr>
              <a:t> </a:t>
            </a:r>
            <a:endParaRPr lang="en-US" sz="4800" dirty="0" smtClean="0">
              <a:solidFill>
                <a:schemeClr val="bg1"/>
              </a:solidFill>
            </a:endParaRPr>
          </a:p>
        </p:txBody>
      </p:sp>
      <p:sp>
        <p:nvSpPr>
          <p:cNvPr id="3" name="מלבן 2"/>
          <p:cNvSpPr/>
          <p:nvPr/>
        </p:nvSpPr>
        <p:spPr>
          <a:xfrm>
            <a:off x="186615" y="5878275"/>
            <a:ext cx="2767873" cy="830997"/>
          </a:xfrm>
          <a:prstGeom prst="rect">
            <a:avLst/>
          </a:prstGeom>
        </p:spPr>
        <p:txBody>
          <a:bodyPr wrap="none">
            <a:spAutoFit/>
          </a:bodyPr>
          <a:lstStyle/>
          <a:p>
            <a:pPr lvl="0"/>
            <a:r>
              <a:rPr lang="en-US" sz="4800" dirty="0">
                <a:solidFill>
                  <a:prstClr val="white"/>
                </a:solidFill>
              </a:rPr>
              <a:t>Thank you</a:t>
            </a:r>
            <a:endParaRPr lang="en-US" sz="4800" dirty="0">
              <a:solidFill>
                <a:prstClr val="white"/>
              </a:solidFill>
            </a:endParaRPr>
          </a:p>
        </p:txBody>
      </p:sp>
      <p:sp>
        <p:nvSpPr>
          <p:cNvPr id="8" name="מלבן 7"/>
          <p:cNvSpPr/>
          <p:nvPr/>
        </p:nvSpPr>
        <p:spPr>
          <a:xfrm>
            <a:off x="249902" y="4697075"/>
            <a:ext cx="2704587" cy="830997"/>
          </a:xfrm>
          <a:prstGeom prst="rect">
            <a:avLst/>
          </a:prstGeom>
        </p:spPr>
        <p:txBody>
          <a:bodyPr wrap="none">
            <a:spAutoFit/>
          </a:bodyPr>
          <a:lstStyle/>
          <a:p>
            <a:pPr lvl="0"/>
            <a:r>
              <a:rPr lang="en-US" sz="4800" dirty="0" err="1">
                <a:solidFill>
                  <a:prstClr val="white"/>
                </a:solidFill>
              </a:rPr>
              <a:t>አመሰግናለሁ</a:t>
            </a:r>
            <a:endParaRPr lang="en-US" sz="4800" dirty="0">
              <a:solidFill>
                <a:prstClr val="white"/>
              </a:solidFill>
            </a:endParaRPr>
          </a:p>
        </p:txBody>
      </p:sp>
      <p:sp>
        <p:nvSpPr>
          <p:cNvPr id="9" name="מלבן 8"/>
          <p:cNvSpPr/>
          <p:nvPr/>
        </p:nvSpPr>
        <p:spPr>
          <a:xfrm>
            <a:off x="5388111" y="5939830"/>
            <a:ext cx="1384225" cy="707886"/>
          </a:xfrm>
          <a:prstGeom prst="rect">
            <a:avLst/>
          </a:prstGeom>
        </p:spPr>
        <p:txBody>
          <a:bodyPr wrap="none">
            <a:spAutoFit/>
          </a:bodyPr>
          <a:lstStyle/>
          <a:p>
            <a:pPr lvl="0" algn="ctr"/>
            <a:r>
              <a:rPr lang="en-US" sz="4000" dirty="0">
                <a:solidFill>
                  <a:prstClr val="white"/>
                </a:solidFill>
              </a:rPr>
              <a:t>Merci</a:t>
            </a:r>
            <a:endParaRPr lang="he-IL" sz="3600"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3987" y="801384"/>
            <a:ext cx="3092521" cy="384721"/>
          </a:xfrm>
          <a:prstGeom prst="rect">
            <a:avLst/>
          </a:prstGeom>
          <a:noFill/>
        </p:spPr>
        <p:txBody>
          <a:bodyPr wrap="square" rtlCol="1">
            <a:spAutoFit/>
          </a:bodyPr>
          <a:lstStyle/>
          <a:p>
            <a:r>
              <a:rPr lang="he-IL" dirty="0" smtClean="0">
                <a:solidFill>
                  <a:srgbClr val="FF0000"/>
                </a:solidFill>
              </a:rPr>
              <a:t>סרט תדמית</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917058" y="223249"/>
            <a:ext cx="4623933" cy="787786"/>
          </a:xfrm>
          <a:prstGeom prst="rect">
            <a:avLst/>
          </a:prstGeom>
        </p:spPr>
        <p:txBody>
          <a:bodyPr vert="horz" lIns="0" tIns="0" rIns="0" bIns="0" rtlCol="0" anchor="ctr">
            <a:no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Israeli Police - Purpose</a:t>
            </a:r>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http://mops.gov.il/SiteCollectionImages/MOPS/Symbols/LARGE%20symbols/IsraelPolice.gif"/>
          <p:cNvPicPr>
            <a:picLocks noChangeAspect="1" noChangeArrowheads="1"/>
          </p:cNvPicPr>
          <p:nvPr/>
        </p:nvPicPr>
        <p:blipFill>
          <a:blip r:embed="rId1"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attachment.outlook.live.net/owa/hadasyuval@hotmail.com/service.svc/s/GetAttachmentThumbnail?id=AQMkADAwATEyNDQAOC0xY2ZhLWUzMwA0LTAwAi0wMAoARgAAA8OiWd8LoJZCu6XT2ryb3IcHAB3D7XQp14tEgbpzrG8eAuEAAAIBCQAAAO96zvEkmBlGlMOujerQ%2BxgAAah3J7YAAAABEgAQAC31kRNedvFFpLG9PTtKBCs%3D&amp;thumbnailType=2&amp;owa=outlook.live.com&amp;scriptVer=2019031801.05&amp;isc=1&amp;X-OWA-CANARY=Wzdb7jpxQEia7j_e8XPVeXCLrgE6tdYYUB8kf3PP4oLJeVbVBJ0OrOXnFiDNzQOtSJBA9xjz4Xc.&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zQ4MjQtNDg2MjA0MjEyXCIsXCJwdWlkXCI6XCIzMjEzNjcxMTkxNjAxMTZcIixcIm9pZFwiOlwiMDAwMTI0NDgtMWNmYS1lMzM0LTAwMDAtMDAwMDAwMDAwMDAwXCIsXCJzY29wZVwiOlwiT3dhRG93bmxvYWRcIn0iLCJuYmYiOjE1NTM5Njg3NDgsImV4cCI6MTU1Mzk2OTM0OCwiaXNzIjoiMDAwMDAwMDItMDAwMC0wZmYxLWNlMDAtMDAwMDAwMDAwMDAwQDg0ZGY5ZTdmLWU5ZjYtNDBhZi1iNDM1LWFhYWFhYWFhYWFhYSIsImF1ZCI6IjAwMDAwMDAyLTAwMDAtMGZmMS1jZTAwLTAwMDAwMDAwMDAwMC9hdHRhY2htZW50Lm91dGxvb2subGl2ZS5uZXRAODRkZjllN2YtZTlmNi00MGFmLWI0MzUtYWFhYWFhYWFhYWFhIn0.THUiwxmHfqXRGoiuEJMpxTNZt_c3DPAsP1u5UGXlH98uM8yH46eEif3LlbI76CEZ1sw4p14bEYhZuD7m4-Me60Mir0WyXJjTKm9nhS5NhYpgcZ447Jan_Gi5VCra41ufzoCk5mpiDPMyE9RkFsPGNAfbr5Y1yijBp_s9WD1eSeLiQ6E5cgUQmtqDkA4nVfTyhrbyNwlFhyDUZAVk7FxccNhUloFdPAR_CrSHeL22UZBVtWKuWirUpaz8iGxRGzRsHgt1R_I7P7qfR_yUiMoVoWZU_EqisccdcttvDPpA2nHAI4v2b_mLOvHeRordkPwvN5ULH60mMicyUVg_GqfHqQ&amp;animation=tru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3552683"/>
            <a:ext cx="3192723" cy="20266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מחבר ישר 9"/>
          <p:cNvCxnSpPr/>
          <p:nvPr/>
        </p:nvCxnSpPr>
        <p:spPr>
          <a:xfrm flipH="1">
            <a:off x="-89551" y="1119880"/>
            <a:ext cx="12312373" cy="4109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מלבן 12"/>
          <p:cNvSpPr/>
          <p:nvPr/>
        </p:nvSpPr>
        <p:spPr>
          <a:xfrm>
            <a:off x="9005756" y="5592548"/>
            <a:ext cx="3186246" cy="1245051"/>
          </a:xfrm>
          <a:prstGeom prst="rect">
            <a:avLst/>
          </a:prstGeom>
          <a:solidFill>
            <a:srgbClr val="4DB3C7"/>
          </a:solidFill>
          <a:ln w="19050">
            <a:solidFill>
              <a:schemeClr val="bg1"/>
            </a:solidFill>
          </a:ln>
        </p:spPr>
        <p:txBody>
          <a:bodyPr wrap="none" lIns="91412" tIns="45718" rIns="91412" bIns="45718" anchor="ctr" anchorCtr="0">
            <a:noAutofit/>
          </a:bodyPr>
          <a:lstStyle/>
          <a:p>
            <a:pPr algn="ctr"/>
            <a:r>
              <a:rPr lang="en-US" sz="1800" b="1"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Fighting Crime</a:t>
            </a:r>
            <a:endParaRPr lang="he-IL" sz="1800" b="1"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מלבן 13"/>
          <p:cNvSpPr/>
          <p:nvPr/>
        </p:nvSpPr>
        <p:spPr>
          <a:xfrm>
            <a:off x="5931833" y="5592548"/>
            <a:ext cx="3073924" cy="1293962"/>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Maintaining Public Order</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a:xfrm>
            <a:off x="3192723" y="5592548"/>
            <a:ext cx="2739109" cy="1293962"/>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Internal Security</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מלבן 15"/>
          <p:cNvSpPr/>
          <p:nvPr/>
        </p:nvSpPr>
        <p:spPr>
          <a:xfrm>
            <a:off x="-1" y="5592548"/>
            <a:ext cx="3192724" cy="1293962"/>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Supervision And Regulation of Traffic</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7" name="תמונה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290"/>
          <a:stretch>
            <a:fillRect/>
          </a:stretch>
        </p:blipFill>
        <p:spPr>
          <a:xfrm>
            <a:off x="9005757" y="3545700"/>
            <a:ext cx="3186244" cy="2023872"/>
          </a:xfrm>
          <a:prstGeom prst="rect">
            <a:avLst/>
          </a:prstGeom>
          <a:ln>
            <a:solidFill>
              <a:schemeClr val="bg1"/>
            </a:solidFill>
          </a:ln>
        </p:spPr>
      </p:pic>
      <p:pic>
        <p:nvPicPr>
          <p:cNvPr id="3078" name="Picture 6" descr="×ª××¦××ª ×ª××× × ×¢×××¨ ××¤×× × ××©××¨×ª ××©×¨××"/>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5202"/>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92721" y="3556812"/>
            <a:ext cx="2726987" cy="2035736"/>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pic>
        <p:nvPicPr>
          <p:cNvPr id="3080" name="Picture 8" descr="×ª××¦××ª ×ª××× × ×¢×××¨ ××¤×× × ××©××¨×ª ××©×¨××"/>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31832" y="3545700"/>
            <a:ext cx="3086048" cy="204684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3736" y="1174191"/>
            <a:ext cx="11185798" cy="2308061"/>
          </a:xfrm>
          <a:prstGeom prst="rect">
            <a:avLst/>
          </a:prstGeom>
          <a:noFill/>
        </p:spPr>
        <p:txBody>
          <a:bodyPr wrap="square" rtlCol="1">
            <a:normAutofit fontScale="77500" lnSpcReduction="20000"/>
          </a:bodyPr>
          <a:lstStyle/>
          <a:p>
            <a:pPr algn="just" rtl="0">
              <a:lnSpc>
                <a:spcPct val="120000"/>
              </a:lnSpc>
            </a:pPr>
            <a:r>
              <a:rPr lang="en-US" sz="2400" b="1" dirty="0">
                <a:solidFill>
                  <a:schemeClr val="bg1"/>
                </a:solidFill>
                <a:latin typeface="+mj-lt"/>
                <a:cs typeface="Fb Yaguar" panose="02020503050405020304" pitchFamily="18" charset="-79"/>
              </a:rPr>
              <a:t>The main functions of the Israel Police as a law </a:t>
            </a:r>
            <a:r>
              <a:rPr lang="en-US" sz="2400" b="1" dirty="0" smtClean="0">
                <a:solidFill>
                  <a:schemeClr val="bg1"/>
                </a:solidFill>
                <a:latin typeface="+mj-lt"/>
                <a:cs typeface="Fb Yaguar" panose="02020503050405020304" pitchFamily="18" charset="-79"/>
              </a:rPr>
              <a:t>enforcement </a:t>
            </a:r>
            <a:r>
              <a:rPr lang="en-US" sz="2400" b="1" dirty="0">
                <a:solidFill>
                  <a:schemeClr val="bg1"/>
                </a:solidFill>
                <a:latin typeface="+mj-lt"/>
                <a:cs typeface="Fb Yaguar" panose="02020503050405020304" pitchFamily="18" charset="-79"/>
              </a:rPr>
              <a:t>body are set out in section 3 of the Police Ordinance [New Version], 5731-1971.The section states: "</a:t>
            </a:r>
            <a:r>
              <a:rPr lang="en-US" sz="3200" b="1" dirty="0">
                <a:solidFill>
                  <a:schemeClr val="accent1">
                    <a:lumMod val="60000"/>
                    <a:lumOff val="40000"/>
                  </a:schemeClr>
                </a:solidFill>
                <a:latin typeface="+mj-lt"/>
                <a:cs typeface="Fb Yaguar" panose="02020503050405020304" pitchFamily="18" charset="-79"/>
              </a:rPr>
              <a:t>The Israel Police will deal with the prevention and detection of offenses, the seizure and prosecution of offenders, the safe guarding of prisoners, and the maintenance of public order and security of the lives and property." </a:t>
            </a:r>
            <a:r>
              <a:rPr lang="en-US" sz="2400" b="1" dirty="0">
                <a:solidFill>
                  <a:schemeClr val="bg1"/>
                </a:solidFill>
                <a:latin typeface="+mj-lt"/>
                <a:cs typeface="Fb Yaguar" panose="02020503050405020304" pitchFamily="18" charset="-79"/>
              </a:rPr>
              <a:t>The Israel Police operates according to the powers granted to every police officer in the Police Ordinance [New Version], 5731-1971 and other legislation.</a:t>
            </a:r>
            <a:endParaRPr lang="he-IL" sz="2400" b="1" dirty="0">
              <a:solidFill>
                <a:schemeClr val="bg1"/>
              </a:solidFill>
              <a:latin typeface="+mj-lt"/>
              <a:cs typeface="Fb Yaguar" panose="02020503050405020304" pitchFamily="18" charset="-79"/>
            </a:endParaRPr>
          </a:p>
          <a:p>
            <a:pPr algn="just" rtl="0">
              <a:lnSpc>
                <a:spcPct val="120000"/>
              </a:lnSpc>
            </a:pPr>
            <a:endParaRPr lang="he-IL"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378076" y="279967"/>
            <a:ext cx="10363200" cy="817561"/>
          </a:xfrm>
          <a:prstGeom prst="rect">
            <a:avLst/>
          </a:prstGeom>
        </p:spPr>
        <p:txBody>
          <a:bodyPr vert="horz" lIns="0" tIns="0" rIns="0" bIns="0" rtlCol="0" anchor="ctr">
            <a:norm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2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Israeli Police – ID Card</a:t>
            </a:r>
            <a:endPar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7" name="Oval 53"/>
          <p:cNvSpPr/>
          <p:nvPr/>
        </p:nvSpPr>
        <p:spPr>
          <a:xfrm>
            <a:off x="12326474" y="1056369"/>
            <a:ext cx="926644" cy="919057"/>
          </a:xfrm>
          <a:prstGeom prst="ellipse">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defRPr/>
            </a:pPr>
            <a:endParaRPr lang="en-US" sz="5300" b="1" kern="0" dirty="0">
              <a:solidFill>
                <a:srgbClr val="FFFFFF"/>
              </a:solidFill>
            </a:endParaRPr>
          </a:p>
        </p:txBody>
      </p:sp>
      <p:sp>
        <p:nvSpPr>
          <p:cNvPr id="18" name="Oval 53"/>
          <p:cNvSpPr/>
          <p:nvPr/>
        </p:nvSpPr>
        <p:spPr>
          <a:xfrm>
            <a:off x="12326474" y="2168697"/>
            <a:ext cx="926644" cy="919057"/>
          </a:xfrm>
          <a:prstGeom prst="ellipse">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endParaRPr lang="en-US" sz="3200" b="1" kern="0" dirty="0">
              <a:solidFill>
                <a:srgbClr val="2B2B2D"/>
              </a:solidFill>
              <a:latin typeface="Open Sans Light"/>
            </a:endParaRPr>
          </a:p>
        </p:txBody>
      </p:sp>
      <p:sp>
        <p:nvSpPr>
          <p:cNvPr id="19" name="Oval 53"/>
          <p:cNvSpPr/>
          <p:nvPr/>
        </p:nvSpPr>
        <p:spPr>
          <a:xfrm>
            <a:off x="12326474" y="3336215"/>
            <a:ext cx="926644" cy="919057"/>
          </a:xfrm>
          <a:prstGeom prst="ellipse">
            <a:avLst/>
          </a:prstGeom>
          <a:solidFill>
            <a:srgbClr val="CF423F">
              <a:alpha val="75000"/>
            </a:srgbClr>
          </a:solidFill>
          <a:ln w="9525" cap="flat" cmpd="sng" algn="ctr">
            <a:solidFill>
              <a:schemeClr val="bg1"/>
            </a:solidFill>
            <a:prstDash val="solid"/>
          </a:ln>
          <a:effectLst/>
        </p:spPr>
        <p:txBody>
          <a:bodyPr rtlCol="0" anchor="ctr"/>
          <a:lstStyle/>
          <a:p>
            <a:pPr algn="ctr"/>
            <a:endParaRPr lang="en-US" sz="3200" b="1" kern="0" dirty="0">
              <a:solidFill>
                <a:schemeClr val="bg1"/>
              </a:solidFill>
              <a:latin typeface="Fb Yaguar" panose="02020503050405020304" pitchFamily="18" charset="-79"/>
              <a:cs typeface="Fb Yaguar" panose="02020503050405020304" pitchFamily="18" charset="-79"/>
            </a:endParaRPr>
          </a:p>
        </p:txBody>
      </p:sp>
      <p:sp>
        <p:nvSpPr>
          <p:cNvPr id="20" name="Oval 53"/>
          <p:cNvSpPr/>
          <p:nvPr/>
        </p:nvSpPr>
        <p:spPr>
          <a:xfrm>
            <a:off x="12326474" y="4445938"/>
            <a:ext cx="926644" cy="919057"/>
          </a:xfrm>
          <a:prstGeom prst="ellipse">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endParaRPr lang="en-US" sz="3200" b="1" kern="0" dirty="0">
              <a:solidFill>
                <a:srgbClr val="2B2B2D"/>
              </a:solidFill>
              <a:latin typeface="Open Sans Light"/>
            </a:endParaRPr>
          </a:p>
        </p:txBody>
      </p:sp>
      <p:grpSp>
        <p:nvGrpSpPr>
          <p:cNvPr id="3" name="קבוצה 2"/>
          <p:cNvGrpSpPr/>
          <p:nvPr/>
        </p:nvGrpSpPr>
        <p:grpSpPr>
          <a:xfrm>
            <a:off x="5931833" y="1139203"/>
            <a:ext cx="3073924" cy="5747307"/>
            <a:chOff x="5931832" y="1139203"/>
            <a:chExt cx="3145307" cy="5747307"/>
          </a:xfrm>
        </p:grpSpPr>
        <p:pic>
          <p:nvPicPr>
            <p:cNvPr id="8" name="תמונה 7"/>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l="8909" t="21" r="10771" b="7408"/>
            <a:stretch>
              <a:fillRect/>
            </a:stretch>
          </p:blipFill>
          <p:spPr>
            <a:xfrm>
              <a:off x="5976913" y="1139203"/>
              <a:ext cx="3100226" cy="4453346"/>
            </a:xfrm>
            <a:prstGeom prst="rect">
              <a:avLst/>
            </a:prstGeom>
            <a:ln>
              <a:solidFill>
                <a:schemeClr val="bg1"/>
              </a:solidFill>
            </a:ln>
          </p:spPr>
        </p:pic>
        <p:sp>
          <p:nvSpPr>
            <p:cNvPr id="21" name="מלבן 20"/>
            <p:cNvSpPr/>
            <p:nvPr/>
          </p:nvSpPr>
          <p:spPr>
            <a:xfrm>
              <a:off x="5931832" y="5592548"/>
              <a:ext cx="3145307" cy="1293962"/>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rtl="0"/>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Deployment</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מלבן 28"/>
            <p:cNvSpPr/>
            <p:nvPr/>
          </p:nvSpPr>
          <p:spPr>
            <a:xfrm>
              <a:off x="6333573" y="1389281"/>
              <a:ext cx="2709235" cy="2614930"/>
            </a:xfrm>
            <a:prstGeom prst="rect">
              <a:avLst/>
            </a:prstGeom>
          </p:spPr>
          <p:txBody>
            <a:bodyPr wrap="square">
              <a:spAutoFit/>
            </a:bodyPr>
            <a:lstStyle/>
            <a:p>
              <a:pPr lvl="0" algn="ctr" rtl="0"/>
              <a:r>
                <a:rPr lang="he-IL" sz="4400" b="1" dirty="0">
                  <a:latin typeface="Tahoma" panose="020B0604030504040204" pitchFamily="34" charset="0"/>
                  <a:ea typeface="Tahoma" panose="020B0604030504040204" pitchFamily="34" charset="0"/>
                  <a:cs typeface="Tahoma" panose="020B0604030504040204" pitchFamily="34" charset="0"/>
                </a:rPr>
                <a:t>7</a:t>
              </a:r>
              <a:r>
                <a:rPr lang="he-IL" sz="1800" b="1" dirty="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Districts</a:t>
              </a:r>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r>
                <a:rPr lang="he-IL" sz="18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20</a:t>
              </a:r>
              <a:r>
                <a:rPr lang="he-IL" sz="3600" b="1" dirty="0" smtClean="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Areas</a:t>
              </a:r>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r>
                <a:rPr lang="en-US" sz="4000" b="1" dirty="0" smtClean="0">
                  <a:latin typeface="Tahoma" panose="020B0604030504040204" pitchFamily="34" charset="0"/>
                  <a:ea typeface="Tahoma" panose="020B0604030504040204" pitchFamily="34" charset="0"/>
                  <a:cs typeface="Tahoma" panose="020B0604030504040204" pitchFamily="34" charset="0"/>
                </a:rPr>
                <a:t>80</a:t>
              </a:r>
              <a:r>
                <a:rPr lang="he-IL" sz="1800" b="1" dirty="0" smtClean="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Stations</a:t>
              </a:r>
              <a:endParaRPr lang="he-IL" sz="18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6" name="קבוצה 5"/>
          <p:cNvGrpSpPr/>
          <p:nvPr/>
        </p:nvGrpSpPr>
        <p:grpSpPr>
          <a:xfrm>
            <a:off x="-62298" y="1139203"/>
            <a:ext cx="3300966" cy="5747307"/>
            <a:chOff x="-62298" y="1139203"/>
            <a:chExt cx="3300966" cy="5747307"/>
          </a:xfrm>
        </p:grpSpPr>
        <p:pic>
          <p:nvPicPr>
            <p:cNvPr id="11" name="תמונה 10"/>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2699"/>
            <a:stretch>
              <a:fillRect/>
            </a:stretch>
          </p:blipFill>
          <p:spPr>
            <a:xfrm>
              <a:off x="0" y="1139203"/>
              <a:ext cx="3226279" cy="4453346"/>
            </a:xfrm>
            <a:prstGeom prst="rect">
              <a:avLst/>
            </a:prstGeom>
            <a:solidFill>
              <a:schemeClr val="bg1"/>
            </a:solidFill>
            <a:ln>
              <a:solidFill>
                <a:schemeClr val="bg1"/>
              </a:solidFill>
            </a:ln>
          </p:spPr>
        </p:pic>
        <p:sp>
          <p:nvSpPr>
            <p:cNvPr id="23" name="מלבן 22"/>
            <p:cNvSpPr/>
            <p:nvPr/>
          </p:nvSpPr>
          <p:spPr>
            <a:xfrm>
              <a:off x="-1" y="5592548"/>
              <a:ext cx="3192724" cy="1293962"/>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rtl="0"/>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Calling Center</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מלבן 29"/>
            <p:cNvSpPr/>
            <p:nvPr/>
          </p:nvSpPr>
          <p:spPr>
            <a:xfrm>
              <a:off x="-25878" y="1416684"/>
              <a:ext cx="3264546" cy="1075055"/>
            </a:xfrm>
            <a:prstGeom prst="rect">
              <a:avLst/>
            </a:prstGeom>
          </p:spPr>
          <p:txBody>
            <a:bodyPr wrap="square" lIns="91412" tIns="45718" rIns="91412" bIns="45718">
              <a:spAutoFit/>
            </a:bodyPr>
            <a:lstStyle/>
            <a:p>
              <a:pPr algn="ctr" rtl="0"/>
              <a:r>
                <a:rPr lang="he-IL" sz="3200" b="1" dirty="0">
                  <a:latin typeface="Tahoma" panose="020B0604030504040204" pitchFamily="34" charset="0"/>
                  <a:ea typeface="Tahoma" panose="020B0604030504040204" pitchFamily="34" charset="0"/>
                  <a:cs typeface="Tahoma" panose="020B0604030504040204" pitchFamily="34" charset="0"/>
                </a:rPr>
                <a:t>7 </a:t>
              </a:r>
              <a:r>
                <a:rPr lang="en-US" altLang="he-IL" sz="3200" b="1" dirty="0">
                  <a:latin typeface="Tahoma" panose="020B0604030504040204" pitchFamily="34" charset="0"/>
                  <a:ea typeface="Tahoma" panose="020B0604030504040204" pitchFamily="34" charset="0"/>
                  <a:cs typeface="Tahoma" panose="020B0604030504040204" pitchFamily="34" charset="0"/>
                </a:rPr>
                <a:t>million</a:t>
              </a:r>
              <a:endParaRPr lang="he-IL" sz="3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Police Calls every year</a:t>
              </a:r>
              <a:endParaRPr lang="en-US" sz="18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altLang="he-IL" sz="1400" b="1" dirty="0">
                  <a:latin typeface="Tahoma" panose="020B0604030504040204" pitchFamily="34" charset="0"/>
                  <a:ea typeface="Tahoma" panose="020B0604030504040204" pitchFamily="34" charset="0"/>
                  <a:cs typeface="Tahoma" panose="020B0604030504040204" pitchFamily="34" charset="0"/>
                </a:rPr>
                <a:t>(100 service center)</a:t>
              </a:r>
              <a:endParaRPr lang="en-US" altLang="he-IL" sz="1400" b="1" dirty="0">
                <a:latin typeface="Tahoma" panose="020B0604030504040204" pitchFamily="34" charset="0"/>
                <a:ea typeface="Tahoma" panose="020B0604030504040204" pitchFamily="34" charset="0"/>
                <a:cs typeface="Tahoma" panose="020B0604030504040204" pitchFamily="34" charset="0"/>
              </a:endParaRPr>
            </a:p>
          </p:txBody>
        </p:sp>
        <p:sp>
          <p:nvSpPr>
            <p:cNvPr id="32" name="מלבן 31"/>
            <p:cNvSpPr/>
            <p:nvPr/>
          </p:nvSpPr>
          <p:spPr>
            <a:xfrm>
              <a:off x="-62298" y="4320854"/>
              <a:ext cx="3264546" cy="1338824"/>
            </a:xfrm>
            <a:prstGeom prst="rect">
              <a:avLst/>
            </a:prstGeom>
          </p:spPr>
          <p:txBody>
            <a:bodyPr wrap="square" lIns="91412" tIns="45718" rIns="91412" bIns="45718">
              <a:spAutoFit/>
            </a:bodyPr>
            <a:lstStyle/>
            <a:p>
              <a:pPr algn="ctr" rtl="0">
                <a:lnSpc>
                  <a:spcPts val="3900"/>
                </a:lnSpc>
              </a:pPr>
              <a:r>
                <a:rPr lang="he-IL" sz="3200" b="1" dirty="0" smtClean="0">
                  <a:latin typeface="Tahoma" panose="020B0604030504040204" pitchFamily="34" charset="0"/>
                  <a:ea typeface="Tahoma" panose="020B0604030504040204" pitchFamily="34" charset="0"/>
                  <a:cs typeface="Tahoma" panose="020B0604030504040204" pitchFamily="34" charset="0"/>
                </a:rPr>
                <a:t> </a:t>
              </a:r>
              <a:r>
                <a:rPr lang="he-IL" sz="4000" b="1" dirty="0" smtClean="0">
                  <a:latin typeface="Tahoma" panose="020B0604030504040204" pitchFamily="34" charset="0"/>
                  <a:ea typeface="Tahoma" panose="020B0604030504040204" pitchFamily="34" charset="0"/>
                  <a:cs typeface="Tahoma" panose="020B0604030504040204" pitchFamily="34" charset="0"/>
                </a:rPr>
                <a:t>46%</a:t>
              </a:r>
              <a:endParaRPr lang="he-IL" sz="2800" b="1" dirty="0">
                <a:latin typeface="Tahoma" panose="020B0604030504040204" pitchFamily="34" charset="0"/>
                <a:ea typeface="Tahoma" panose="020B0604030504040204" pitchFamily="34" charset="0"/>
                <a:cs typeface="Tahoma" panose="020B0604030504040204" pitchFamily="34" charset="0"/>
              </a:endParaRPr>
            </a:p>
            <a:p>
              <a:pPr algn="ctr" rtl="0">
                <a:lnSpc>
                  <a:spcPts val="3900"/>
                </a:lnSpc>
              </a:pPr>
              <a:r>
                <a:rPr lang="en-US" sz="2000" b="1" dirty="0" smtClean="0">
                  <a:latin typeface="Tahoma" panose="020B0604030504040204" pitchFamily="34" charset="0"/>
                  <a:ea typeface="Tahoma" panose="020B0604030504040204" pitchFamily="34" charset="0"/>
                  <a:cs typeface="Tahoma" panose="020B0604030504040204" pitchFamily="34" charset="0"/>
                </a:rPr>
                <a:t>Life Quality Events</a:t>
              </a:r>
              <a:endParaRPr lang="he-IL" sz="2000" b="1" dirty="0">
                <a:latin typeface="Tahoma" panose="020B0604030504040204" pitchFamily="34" charset="0"/>
                <a:ea typeface="Tahoma" panose="020B0604030504040204" pitchFamily="34" charset="0"/>
                <a:cs typeface="Tahoma" panose="020B0604030504040204" pitchFamily="34" charset="0"/>
              </a:endParaRPr>
            </a:p>
            <a:p>
              <a:pPr algn="ctr" rtl="0"/>
              <a:endParaRPr lang="he-IL" sz="1400" b="1" dirty="0">
                <a:latin typeface="Tahoma" panose="020B0604030504040204" pitchFamily="34" charset="0"/>
                <a:ea typeface="Tahoma" panose="020B0604030504040204" pitchFamily="34" charset="0"/>
                <a:cs typeface="Tahoma" panose="020B0604030504040204" pitchFamily="34" charset="0"/>
              </a:endParaRPr>
            </a:p>
          </p:txBody>
        </p:sp>
        <p:sp>
          <p:nvSpPr>
            <p:cNvPr id="31" name="מלבן 30"/>
            <p:cNvSpPr/>
            <p:nvPr/>
          </p:nvSpPr>
          <p:spPr>
            <a:xfrm>
              <a:off x="-62298" y="3156451"/>
              <a:ext cx="3264546" cy="992505"/>
            </a:xfrm>
            <a:prstGeom prst="rect">
              <a:avLst/>
            </a:prstGeom>
          </p:spPr>
          <p:txBody>
            <a:bodyPr wrap="square" lIns="91412" tIns="45718" rIns="91412" bIns="45718">
              <a:spAutoFit/>
            </a:bodyPr>
            <a:lstStyle/>
            <a:p>
              <a:pPr algn="ctr" rtl="0">
                <a:lnSpc>
                  <a:spcPts val="3200"/>
                </a:lnSpc>
              </a:pPr>
              <a:r>
                <a:rPr lang="he-IL" sz="3200" b="1" dirty="0" smtClean="0">
                  <a:latin typeface="Tahoma" panose="020B0604030504040204" pitchFamily="34" charset="0"/>
                  <a:ea typeface="Tahoma" panose="020B0604030504040204" pitchFamily="34" charset="0"/>
                  <a:cs typeface="Tahoma" panose="020B0604030504040204" pitchFamily="34" charset="0"/>
                </a:rPr>
                <a:t>1 </a:t>
              </a:r>
              <a:r>
                <a:rPr lang="en-US" altLang="he-IL" sz="3200" b="1" dirty="0">
                  <a:latin typeface="Tahoma" panose="020B0604030504040204" pitchFamily="34" charset="0"/>
                  <a:ea typeface="Tahoma" panose="020B0604030504040204" pitchFamily="34" charset="0"/>
                  <a:cs typeface="Tahoma" panose="020B0604030504040204" pitchFamily="34" charset="0"/>
                  <a:sym typeface="+mn-ea"/>
                </a:rPr>
                <a:t>million</a:t>
              </a:r>
              <a:endParaRPr lang="he-IL" sz="3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600" b="1" dirty="0" smtClean="0">
                  <a:latin typeface="Tahoma" panose="020B0604030504040204" pitchFamily="34" charset="0"/>
                  <a:ea typeface="Tahoma" panose="020B0604030504040204" pitchFamily="34" charset="0"/>
                  <a:cs typeface="Tahoma" panose="020B0604030504040204" pitchFamily="34" charset="0"/>
                </a:rPr>
                <a:t>Calls to the Information Center 110</a:t>
              </a:r>
              <a:endParaRPr lang="he-IL" sz="12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 name="קבוצה 1"/>
          <p:cNvGrpSpPr/>
          <p:nvPr/>
        </p:nvGrpSpPr>
        <p:grpSpPr>
          <a:xfrm>
            <a:off x="9005756" y="1139203"/>
            <a:ext cx="3186246" cy="5698396"/>
            <a:chOff x="9134566" y="1139203"/>
            <a:chExt cx="3057436" cy="5698396"/>
          </a:xfrm>
        </p:grpSpPr>
        <p:sp>
          <p:nvSpPr>
            <p:cNvPr id="10" name="מלבן 9"/>
            <p:cNvSpPr/>
            <p:nvPr/>
          </p:nvSpPr>
          <p:spPr>
            <a:xfrm>
              <a:off x="9134566" y="5592548"/>
              <a:ext cx="3057436" cy="1245051"/>
            </a:xfrm>
            <a:prstGeom prst="rect">
              <a:avLst/>
            </a:prstGeom>
            <a:solidFill>
              <a:srgbClr val="4DB3C7"/>
            </a:solidFill>
            <a:ln w="19050">
              <a:solidFill>
                <a:schemeClr val="bg1"/>
              </a:solidFill>
            </a:ln>
          </p:spPr>
          <p:txBody>
            <a:bodyPr wrap="none" lIns="91412" tIns="45718" rIns="91412" bIns="45718" anchor="ctr" anchorCtr="0">
              <a:noAutofit/>
            </a:bodyPr>
            <a:lstStyle/>
            <a:p>
              <a:pPr algn="ctr" rtl="0"/>
              <a:r>
                <a:rPr lang="en-US" sz="1800" b="1"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Human Capital</a:t>
              </a:r>
              <a:endParaRPr lang="he-IL" sz="1800" b="1"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3" name="תמונה 12"/>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64456"/>
            <a:stretch>
              <a:fillRect/>
            </a:stretch>
          </p:blipFill>
          <p:spPr>
            <a:xfrm>
              <a:off x="9134566" y="1139203"/>
              <a:ext cx="3034582" cy="4470048"/>
            </a:xfrm>
            <a:prstGeom prst="rect">
              <a:avLst/>
            </a:prstGeom>
            <a:ln>
              <a:solidFill>
                <a:schemeClr val="bg1"/>
              </a:solidFill>
            </a:ln>
          </p:spPr>
        </p:pic>
        <p:sp>
          <p:nvSpPr>
            <p:cNvPr id="34" name="מלבן 33"/>
            <p:cNvSpPr/>
            <p:nvPr/>
          </p:nvSpPr>
          <p:spPr>
            <a:xfrm>
              <a:off x="9555163" y="1445401"/>
              <a:ext cx="2424022" cy="2000544"/>
            </a:xfrm>
            <a:prstGeom prst="rect">
              <a:avLst/>
            </a:prstGeom>
          </p:spPr>
          <p:txBody>
            <a:bodyPr wrap="square" lIns="91412" tIns="45718" rIns="91412" bIns="45718">
              <a:spAutoFit/>
            </a:bodyPr>
            <a:lstStyle/>
            <a:p>
              <a:pPr algn="ctr" rtl="0"/>
              <a:r>
                <a:rPr lang="he-IL" sz="3200" b="1" dirty="0" smtClean="0">
                  <a:latin typeface="Tahoma" panose="020B0604030504040204" pitchFamily="34" charset="0"/>
                  <a:ea typeface="Tahoma" panose="020B0604030504040204" pitchFamily="34" charset="0"/>
                  <a:cs typeface="Tahoma" panose="020B0604030504040204" pitchFamily="34" charset="0"/>
                </a:rPr>
                <a:t>31,000</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Cops</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he-IL" sz="1600" b="1" dirty="0" smtClean="0">
                  <a:latin typeface="Tahoma" panose="020B0604030504040204" pitchFamily="34" charset="0"/>
                  <a:ea typeface="Tahoma" panose="020B0604030504040204" pitchFamily="34" charset="0"/>
                  <a:cs typeface="Tahoma" panose="020B0604030504040204" pitchFamily="34" charset="0"/>
                </a:rPr>
                <a:t> </a:t>
              </a:r>
              <a:r>
                <a:rPr lang="he-IL" sz="3200" b="1" dirty="0">
                  <a:latin typeface="Tahoma" panose="020B0604030504040204" pitchFamily="34" charset="0"/>
                  <a:ea typeface="Tahoma" panose="020B0604030504040204" pitchFamily="34" charset="0"/>
                  <a:cs typeface="Tahoma" panose="020B0604030504040204" pitchFamily="34" charset="0"/>
                </a:rPr>
                <a:t>33,000</a:t>
              </a:r>
              <a:r>
                <a:rPr lang="he-IL" sz="1600" b="1" dirty="0">
                  <a:latin typeface="Tahoma" panose="020B0604030504040204" pitchFamily="34" charset="0"/>
                  <a:ea typeface="Tahoma" panose="020B0604030504040204" pitchFamily="34" charset="0"/>
                  <a:cs typeface="Tahoma" panose="020B0604030504040204" pitchFamily="34" charset="0"/>
                </a:rPr>
                <a:t> </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Volunteers</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he-IL" sz="1200" b="1" dirty="0" smtClean="0">
                  <a:latin typeface="Tahoma" panose="020B0604030504040204" pitchFamily="34" charset="0"/>
                  <a:ea typeface="Tahoma" panose="020B0604030504040204" pitchFamily="34" charset="0"/>
                  <a:cs typeface="Tahoma" panose="020B0604030504040204" pitchFamily="34" charset="0"/>
                </a:rPr>
                <a:t> </a:t>
              </a:r>
              <a:endParaRPr lang="he-IL" sz="1200" b="1" dirty="0">
                <a:latin typeface="Tahoma" panose="020B0604030504040204" pitchFamily="34" charset="0"/>
                <a:ea typeface="Tahoma" panose="020B0604030504040204" pitchFamily="34" charset="0"/>
                <a:cs typeface="Tahoma" panose="020B0604030504040204" pitchFamily="34" charset="0"/>
              </a:endParaRPr>
            </a:p>
          </p:txBody>
        </p:sp>
        <p:sp>
          <p:nvSpPr>
            <p:cNvPr id="35" name="מלבן 34"/>
            <p:cNvSpPr/>
            <p:nvPr/>
          </p:nvSpPr>
          <p:spPr>
            <a:xfrm>
              <a:off x="9439847" y="3406569"/>
              <a:ext cx="2654655" cy="954103"/>
            </a:xfrm>
            <a:prstGeom prst="rect">
              <a:avLst/>
            </a:prstGeom>
          </p:spPr>
          <p:txBody>
            <a:bodyPr wrap="square" lIns="91412" tIns="45718" rIns="91412" bIns="45718">
              <a:spAutoFit/>
            </a:bodyPr>
            <a:lstStyle/>
            <a:p>
              <a:pPr algn="ctr" rtl="0"/>
              <a:r>
                <a:rPr lang="he-IL" sz="3600" b="1" dirty="0">
                  <a:latin typeface="Tahoma" panose="020B0604030504040204" pitchFamily="34" charset="0"/>
                  <a:ea typeface="Tahoma" panose="020B0604030504040204" pitchFamily="34" charset="0"/>
                  <a:cs typeface="Tahoma" panose="020B0604030504040204" pitchFamily="34" charset="0"/>
                </a:rPr>
                <a:t>25%</a:t>
              </a:r>
              <a:r>
                <a:rPr lang="he-IL" sz="1600" b="1" dirty="0">
                  <a:latin typeface="Tahoma" panose="020B0604030504040204" pitchFamily="34" charset="0"/>
                  <a:ea typeface="Tahoma" panose="020B0604030504040204" pitchFamily="34" charset="0"/>
                  <a:cs typeface="Tahoma" panose="020B0604030504040204" pitchFamily="34" charset="0"/>
                </a:rPr>
                <a:t> </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Border Police</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grpSp>
      <p:pic>
        <p:nvPicPr>
          <p:cNvPr id="26" name="Picture 5" descr="http://mops.gov.il/SiteCollectionImages/MOPS/Symbols/LARGE%20symbols/IsraelPolice.gif"/>
          <p:cNvPicPr>
            <a:picLocks noChangeAspect="1" noChangeArrowheads="1"/>
          </p:cNvPicPr>
          <p:nvPr/>
        </p:nvPicPr>
        <p:blipFill>
          <a:blip r:embed="rId7"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קבוצה 4"/>
          <p:cNvGrpSpPr/>
          <p:nvPr/>
        </p:nvGrpSpPr>
        <p:grpSpPr>
          <a:xfrm>
            <a:off x="3167670" y="1119776"/>
            <a:ext cx="2809244" cy="5766734"/>
            <a:chOff x="3167670" y="1119776"/>
            <a:chExt cx="2809244" cy="5766734"/>
          </a:xfrm>
        </p:grpSpPr>
        <p:pic>
          <p:nvPicPr>
            <p:cNvPr id="9" name="תמונה 8"/>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1851" b="4141"/>
            <a:stretch>
              <a:fillRect/>
            </a:stretch>
          </p:blipFill>
          <p:spPr>
            <a:xfrm>
              <a:off x="3192723" y="1130625"/>
              <a:ext cx="2739109" cy="4456928"/>
            </a:xfrm>
            <a:prstGeom prst="rect">
              <a:avLst/>
            </a:prstGeom>
            <a:ln>
              <a:solidFill>
                <a:schemeClr val="bg1"/>
              </a:solidFill>
            </a:ln>
          </p:spPr>
        </p:pic>
        <p:sp>
          <p:nvSpPr>
            <p:cNvPr id="22" name="מלבן 21"/>
            <p:cNvSpPr/>
            <p:nvPr/>
          </p:nvSpPr>
          <p:spPr>
            <a:xfrm>
              <a:off x="3192723" y="5592548"/>
              <a:ext cx="2739109" cy="1293962"/>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rtl="0"/>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Statistics</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מלבן 11"/>
            <p:cNvSpPr/>
            <p:nvPr/>
          </p:nvSpPr>
          <p:spPr>
            <a:xfrm>
              <a:off x="3167670" y="1119776"/>
              <a:ext cx="2784190" cy="44786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400" b="1">
                <a:latin typeface="Tahoma" panose="020B0604030504040204" pitchFamily="34" charset="0"/>
                <a:ea typeface="Tahoma" panose="020B0604030504040204" pitchFamily="34" charset="0"/>
                <a:cs typeface="Tahoma" panose="020B0604030504040204" pitchFamily="34" charset="0"/>
              </a:endParaRPr>
            </a:p>
          </p:txBody>
        </p:sp>
        <p:sp>
          <p:nvSpPr>
            <p:cNvPr id="37" name="מלבן 36"/>
            <p:cNvSpPr/>
            <p:nvPr/>
          </p:nvSpPr>
          <p:spPr>
            <a:xfrm>
              <a:off x="3532084" y="1360221"/>
              <a:ext cx="2105468" cy="1015659"/>
            </a:xfrm>
            <a:prstGeom prst="rect">
              <a:avLst/>
            </a:prstGeom>
          </p:spPr>
          <p:txBody>
            <a:bodyPr wrap="square" lIns="91412" tIns="45718" rIns="91412" bIns="45718">
              <a:spAutoFit/>
            </a:bodyPr>
            <a:lstStyle/>
            <a:p>
              <a:pPr algn="ctr" rtl="0"/>
              <a:r>
                <a:rPr lang="he-IL" sz="4000" b="1" dirty="0">
                  <a:latin typeface="Tahoma" panose="020B0604030504040204" pitchFamily="34" charset="0"/>
                  <a:ea typeface="Tahoma" panose="020B0604030504040204" pitchFamily="34" charset="0"/>
                  <a:cs typeface="Tahoma" panose="020B0604030504040204" pitchFamily="34" charset="0"/>
                </a:rPr>
                <a:t>25</a:t>
              </a:r>
              <a:r>
                <a:rPr lang="he-IL" sz="4000" b="1" dirty="0" smtClean="0">
                  <a:latin typeface="Tahoma" panose="020B0604030504040204" pitchFamily="34" charset="0"/>
                  <a:ea typeface="Tahoma" panose="020B0604030504040204" pitchFamily="34" charset="0"/>
                  <a:cs typeface="Tahoma" panose="020B0604030504040204" pitchFamily="34" charset="0"/>
                </a:rPr>
                <a:t>%</a:t>
              </a:r>
              <a:endParaRPr lang="he-IL" sz="40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he-IL" sz="2000" b="1" dirty="0" smtClean="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Women</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0" name="מלבן 39"/>
            <p:cNvSpPr/>
            <p:nvPr/>
          </p:nvSpPr>
          <p:spPr>
            <a:xfrm>
              <a:off x="3192724" y="3215439"/>
              <a:ext cx="2784190" cy="1515796"/>
            </a:xfrm>
            <a:prstGeom prst="rect">
              <a:avLst/>
            </a:prstGeom>
          </p:spPr>
          <p:txBody>
            <a:bodyPr wrap="square" lIns="91412" tIns="45718" rIns="91412" bIns="45718">
              <a:spAutoFit/>
            </a:bodyPr>
            <a:lstStyle/>
            <a:p>
              <a:pPr algn="ctr" rtl="0">
                <a:lnSpc>
                  <a:spcPts val="5100"/>
                </a:lnSpc>
              </a:pPr>
              <a:r>
                <a:rPr lang="he-IL" sz="3200" b="1" dirty="0" smtClean="0">
                  <a:latin typeface="Tahoma" panose="020B0604030504040204" pitchFamily="34" charset="0"/>
                  <a:ea typeface="Tahoma" panose="020B0604030504040204" pitchFamily="34" charset="0"/>
                  <a:cs typeface="Tahoma" panose="020B0604030504040204" pitchFamily="34" charset="0"/>
                </a:rPr>
                <a:t>% </a:t>
              </a:r>
              <a:r>
                <a:rPr lang="en-US" sz="4000" b="1" dirty="0" smtClean="0">
                  <a:latin typeface="Tahoma" panose="020B0604030504040204" pitchFamily="34" charset="0"/>
                  <a:ea typeface="Tahoma" panose="020B0604030504040204" pitchFamily="34" charset="0"/>
                  <a:cs typeface="Tahoma" panose="020B0604030504040204" pitchFamily="34" charset="0"/>
                </a:rPr>
                <a:t>28</a:t>
              </a:r>
              <a:endParaRPr lang="he-IL" sz="40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Of the Officers are Women</a:t>
              </a:r>
              <a:endParaRPr lang="he-IL" sz="3200" b="1" dirty="0" smtClean="0">
                <a:latin typeface="Tahoma" panose="020B0604030504040204" pitchFamily="34" charset="0"/>
                <a:ea typeface="Tahoma" panose="020B0604030504040204" pitchFamily="34" charset="0"/>
                <a:cs typeface="Tahoma" panose="020B0604030504040204" pitchFamily="34" charset="0"/>
              </a:endParaRPr>
            </a:p>
            <a:p>
              <a:pPr algn="ctr" rtl="0"/>
              <a:endParaRPr lang="he-IL" sz="1400" b="1" dirty="0">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22" presetClass="entr" presetSubtype="4" fill="hold" nodeType="withEffect">
                                  <p:stCondLst>
                                    <p:cond delay="80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flipH="1">
            <a:off x="-60156" y="965176"/>
            <a:ext cx="12212052" cy="0"/>
          </a:xfrm>
          <a:prstGeom prst="line">
            <a:avLst/>
          </a:prstGeom>
          <a:ln>
            <a:solidFill>
              <a:schemeClr val="bg1"/>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6" name="Title 1"/>
          <p:cNvSpPr txBox="1"/>
          <p:nvPr/>
        </p:nvSpPr>
        <p:spPr>
          <a:xfrm>
            <a:off x="1450265" y="132784"/>
            <a:ext cx="10363200" cy="817561"/>
          </a:xfrm>
          <a:prstGeom prst="rect">
            <a:avLst/>
          </a:prstGeom>
        </p:spPr>
        <p:txBody>
          <a:bodyPr vert="horz" lIns="0" tIns="0" rIns="0" bIns="0" rtlCol="0" anchor="ctr">
            <a:norm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Israel Police - Structure</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http://mops.gov.il/SiteCollectionImages/MOPS/Symbols/LARGE%20symbols/IsraelPolice.gif"/>
          <p:cNvPicPr>
            <a:picLocks noChangeAspect="1" noChangeArrowheads="1"/>
          </p:cNvPicPr>
          <p:nvPr/>
        </p:nvPicPr>
        <p:blipFill>
          <a:blip r:embed="rId1"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rotWithShape="1">
          <a:blip r:embed="rId2"/>
          <a:srcRect l="23790" r="33531" b="31824"/>
          <a:stretch>
            <a:fillRect/>
          </a:stretch>
        </p:blipFill>
        <p:spPr>
          <a:xfrm>
            <a:off x="413724" y="1280561"/>
            <a:ext cx="11709779" cy="5577439"/>
          </a:xfrm>
          <a:prstGeom prst="rect">
            <a:avLst/>
          </a:prstGeom>
          <a:noFill/>
        </p:spPr>
      </p:pic>
      <p:sp>
        <p:nvSpPr>
          <p:cNvPr id="2" name="TextBox 1"/>
          <p:cNvSpPr txBox="1"/>
          <p:nvPr/>
        </p:nvSpPr>
        <p:spPr>
          <a:xfrm>
            <a:off x="6808573" y="1322173"/>
            <a:ext cx="1235676" cy="292388"/>
          </a:xfrm>
          <a:prstGeom prst="rect">
            <a:avLst/>
          </a:prstGeom>
          <a:solidFill>
            <a:srgbClr val="333F50"/>
          </a:solidFill>
        </p:spPr>
        <p:txBody>
          <a:bodyPr wrap="square" lIns="0" tIns="0" rIns="0" bIns="0" rtlCol="1">
            <a:normAutofit fontScale="77500" lnSpcReduction="20000"/>
          </a:bodyPr>
          <a:lstStyle/>
          <a:p>
            <a:r>
              <a:rPr lang="en-US" dirty="0" smtClean="0">
                <a:solidFill>
                  <a:schemeClr val="bg1"/>
                </a:solidFill>
              </a:rPr>
              <a:t>Chief Inspector</a:t>
            </a:r>
            <a:endParaRPr lang="en-US" dirty="0" smtClean="0">
              <a:solidFill>
                <a:schemeClr val="bg1"/>
              </a:solidFill>
            </a:endParaRPr>
          </a:p>
        </p:txBody>
      </p:sp>
      <p:sp>
        <p:nvSpPr>
          <p:cNvPr id="7" name="TextBox 6"/>
          <p:cNvSpPr txBox="1"/>
          <p:nvPr/>
        </p:nvSpPr>
        <p:spPr>
          <a:xfrm>
            <a:off x="532599" y="1698422"/>
            <a:ext cx="1408496" cy="306841"/>
          </a:xfrm>
          <a:prstGeom prst="rect">
            <a:avLst/>
          </a:prstGeom>
          <a:solidFill>
            <a:srgbClr val="333F50"/>
          </a:solidFill>
        </p:spPr>
        <p:txBody>
          <a:bodyPr wrap="square" lIns="0" tIns="0" rIns="0" bIns="0" rtlCol="1">
            <a:noAutofit/>
          </a:bodyPr>
          <a:lstStyle/>
          <a:p>
            <a:pPr algn="ctr" rtl="0"/>
            <a:r>
              <a:rPr lang="en-US" sz="1100" dirty="0" smtClean="0">
                <a:solidFill>
                  <a:schemeClr val="bg1"/>
                </a:solidFill>
              </a:rPr>
              <a:t>Deputy Chief Inspector</a:t>
            </a:r>
            <a:endParaRPr lang="en-US" sz="1100" dirty="0" smtClean="0">
              <a:solidFill>
                <a:schemeClr val="bg1"/>
              </a:solidFill>
            </a:endParaRPr>
          </a:p>
          <a:p>
            <a:pPr algn="ctr" rtl="0"/>
            <a:r>
              <a:rPr lang="en-US" sz="1100" dirty="0" smtClean="0">
                <a:solidFill>
                  <a:schemeClr val="bg1"/>
                </a:solidFill>
              </a:rPr>
              <a:t>And operations</a:t>
            </a:r>
            <a:endParaRPr lang="en-US" sz="1100" dirty="0" smtClean="0">
              <a:solidFill>
                <a:schemeClr val="bg1"/>
              </a:solidFill>
            </a:endParaRPr>
          </a:p>
        </p:txBody>
      </p:sp>
      <p:sp>
        <p:nvSpPr>
          <p:cNvPr id="8" name="TextBox 7"/>
          <p:cNvSpPr txBox="1"/>
          <p:nvPr/>
        </p:nvSpPr>
        <p:spPr>
          <a:xfrm>
            <a:off x="1530475" y="3020157"/>
            <a:ext cx="1235676" cy="292388"/>
          </a:xfrm>
          <a:prstGeom prst="rect">
            <a:avLst/>
          </a:prstGeom>
          <a:solidFill>
            <a:srgbClr val="FFFFFF"/>
          </a:solidFill>
        </p:spPr>
        <p:txBody>
          <a:bodyPr wrap="square" lIns="0" tIns="0" rIns="0" bIns="0" rtlCol="1">
            <a:normAutofit fontScale="62500" lnSpcReduction="20000"/>
          </a:bodyPr>
          <a:lstStyle/>
          <a:p>
            <a:r>
              <a:rPr lang="en-US" dirty="0" smtClean="0"/>
              <a:t>Operations Division</a:t>
            </a:r>
            <a:endParaRPr lang="en-US" dirty="0" smtClean="0"/>
          </a:p>
        </p:txBody>
      </p:sp>
      <p:sp>
        <p:nvSpPr>
          <p:cNvPr id="9" name="TextBox 8"/>
          <p:cNvSpPr txBox="1"/>
          <p:nvPr/>
        </p:nvSpPr>
        <p:spPr>
          <a:xfrm>
            <a:off x="3503654" y="5454035"/>
            <a:ext cx="1235676" cy="292388"/>
          </a:xfrm>
          <a:prstGeom prst="rect">
            <a:avLst/>
          </a:prstGeom>
          <a:solidFill>
            <a:srgbClr val="FFFFFF"/>
          </a:solidFill>
        </p:spPr>
        <p:txBody>
          <a:bodyPr wrap="square" lIns="0" tIns="0" rIns="0" bIns="0" rtlCol="1">
            <a:normAutofit/>
          </a:bodyPr>
          <a:lstStyle/>
          <a:p>
            <a:pPr algn="ctr"/>
            <a:r>
              <a:rPr lang="en-US" dirty="0" smtClean="0"/>
              <a:t>Technology</a:t>
            </a:r>
            <a:endParaRPr lang="en-US" dirty="0" smtClean="0"/>
          </a:p>
        </p:txBody>
      </p:sp>
      <p:sp>
        <p:nvSpPr>
          <p:cNvPr id="10" name="TextBox 9"/>
          <p:cNvSpPr txBox="1"/>
          <p:nvPr/>
        </p:nvSpPr>
        <p:spPr>
          <a:xfrm>
            <a:off x="3503654" y="5952694"/>
            <a:ext cx="1235676" cy="292388"/>
          </a:xfrm>
          <a:prstGeom prst="rect">
            <a:avLst/>
          </a:prstGeom>
          <a:solidFill>
            <a:srgbClr val="FFFFFF"/>
          </a:solidFill>
        </p:spPr>
        <p:txBody>
          <a:bodyPr wrap="square" lIns="0" tIns="0" rIns="0" bIns="0" rtlCol="1">
            <a:normAutofit fontScale="62500" lnSpcReduction="20000"/>
          </a:bodyPr>
          <a:lstStyle/>
          <a:p>
            <a:r>
              <a:rPr lang="en-US" dirty="0" smtClean="0"/>
              <a:t>Research and Intel</a:t>
            </a:r>
            <a:endParaRPr lang="en-US" dirty="0" smtClean="0"/>
          </a:p>
        </p:txBody>
      </p:sp>
      <p:sp>
        <p:nvSpPr>
          <p:cNvPr id="12" name="TextBox 11"/>
          <p:cNvSpPr txBox="1"/>
          <p:nvPr/>
        </p:nvSpPr>
        <p:spPr>
          <a:xfrm>
            <a:off x="8924557" y="4550551"/>
            <a:ext cx="1235676" cy="292388"/>
          </a:xfrm>
          <a:prstGeom prst="rect">
            <a:avLst/>
          </a:prstGeom>
          <a:solidFill>
            <a:srgbClr val="FFFFFF"/>
          </a:solidFill>
        </p:spPr>
        <p:txBody>
          <a:bodyPr wrap="square" lIns="0" tIns="0" rIns="0" bIns="0" rtlCol="1">
            <a:normAutofit fontScale="55000" lnSpcReduction="20000"/>
          </a:bodyPr>
          <a:lstStyle/>
          <a:p>
            <a:r>
              <a:rPr lang="en-US" dirty="0" smtClean="0"/>
              <a:t>Media and General </a:t>
            </a:r>
            <a:endParaRPr lang="en-US" dirty="0" smtClean="0"/>
          </a:p>
          <a:p>
            <a:pPr algn="ctr"/>
            <a:r>
              <a:rPr lang="en-US" dirty="0" smtClean="0"/>
              <a:t>Population</a:t>
            </a:r>
            <a:endParaRPr lang="en-US" dirty="0" smtClean="0"/>
          </a:p>
        </p:txBody>
      </p:sp>
      <p:sp>
        <p:nvSpPr>
          <p:cNvPr id="13" name="TextBox 12"/>
          <p:cNvSpPr txBox="1"/>
          <p:nvPr/>
        </p:nvSpPr>
        <p:spPr>
          <a:xfrm>
            <a:off x="8924557" y="3942779"/>
            <a:ext cx="1235676" cy="292388"/>
          </a:xfrm>
          <a:prstGeom prst="rect">
            <a:avLst/>
          </a:prstGeom>
          <a:solidFill>
            <a:srgbClr val="FFFFFF"/>
          </a:solidFill>
        </p:spPr>
        <p:txBody>
          <a:bodyPr wrap="square" lIns="0" tIns="0" rIns="0" bIns="0" rtlCol="1">
            <a:normAutofit/>
          </a:bodyPr>
          <a:lstStyle/>
          <a:p>
            <a:pPr algn="ctr"/>
            <a:r>
              <a:rPr lang="en-US" dirty="0" smtClean="0"/>
              <a:t>Finance</a:t>
            </a:r>
            <a:endParaRPr lang="en-US" dirty="0" smtClean="0"/>
          </a:p>
        </p:txBody>
      </p:sp>
      <p:sp>
        <p:nvSpPr>
          <p:cNvPr id="15" name="TextBox 14"/>
          <p:cNvSpPr txBox="1"/>
          <p:nvPr/>
        </p:nvSpPr>
        <p:spPr>
          <a:xfrm>
            <a:off x="8924557" y="3464945"/>
            <a:ext cx="1235676" cy="292388"/>
          </a:xfrm>
          <a:prstGeom prst="rect">
            <a:avLst/>
          </a:prstGeom>
          <a:solidFill>
            <a:srgbClr val="FFFFFF"/>
          </a:solidFill>
        </p:spPr>
        <p:txBody>
          <a:bodyPr wrap="square" lIns="0" tIns="0" rIns="0" bIns="0" rtlCol="1">
            <a:normAutofit/>
          </a:bodyPr>
          <a:lstStyle/>
          <a:p>
            <a:pPr algn="ctr"/>
            <a:r>
              <a:rPr lang="en-US" dirty="0" smtClean="0"/>
              <a:t>Law Suits</a:t>
            </a:r>
            <a:endParaRPr lang="en-US" dirty="0" smtClean="0"/>
          </a:p>
        </p:txBody>
      </p:sp>
      <p:sp>
        <p:nvSpPr>
          <p:cNvPr id="17" name="TextBox 16"/>
          <p:cNvSpPr txBox="1"/>
          <p:nvPr/>
        </p:nvSpPr>
        <p:spPr>
          <a:xfrm>
            <a:off x="8909844" y="3020157"/>
            <a:ext cx="1235676" cy="292388"/>
          </a:xfrm>
          <a:prstGeom prst="rect">
            <a:avLst/>
          </a:prstGeom>
          <a:solidFill>
            <a:srgbClr val="FFFFFF"/>
          </a:solidFill>
        </p:spPr>
        <p:txBody>
          <a:bodyPr wrap="square" lIns="0" tIns="0" rIns="0" bIns="0" rtlCol="1">
            <a:normAutofit fontScale="92500"/>
          </a:bodyPr>
          <a:lstStyle/>
          <a:p>
            <a:r>
              <a:rPr lang="en-US" dirty="0" smtClean="0"/>
              <a:t>Legal Advisor</a:t>
            </a:r>
            <a:endParaRPr lang="en-US" dirty="0" smtClean="0"/>
          </a:p>
        </p:txBody>
      </p:sp>
      <p:sp>
        <p:nvSpPr>
          <p:cNvPr id="18" name="TextBox 17"/>
          <p:cNvSpPr txBox="1"/>
          <p:nvPr/>
        </p:nvSpPr>
        <p:spPr>
          <a:xfrm>
            <a:off x="10577789" y="3511470"/>
            <a:ext cx="1235676" cy="292388"/>
          </a:xfrm>
          <a:prstGeom prst="rect">
            <a:avLst/>
          </a:prstGeom>
          <a:solidFill>
            <a:srgbClr val="FFFFFF"/>
          </a:solidFill>
        </p:spPr>
        <p:txBody>
          <a:bodyPr wrap="square" lIns="0" tIns="0" rIns="0" bIns="0" rtlCol="1">
            <a:normAutofit fontScale="70000" lnSpcReduction="20000"/>
          </a:bodyPr>
          <a:lstStyle/>
          <a:p>
            <a:r>
              <a:rPr lang="en-US" dirty="0" smtClean="0"/>
              <a:t>Disciplinary Court</a:t>
            </a:r>
            <a:endParaRPr lang="en-US" dirty="0" smtClean="0"/>
          </a:p>
        </p:txBody>
      </p:sp>
      <p:sp>
        <p:nvSpPr>
          <p:cNvPr id="19" name="TextBox 18"/>
          <p:cNvSpPr txBox="1"/>
          <p:nvPr/>
        </p:nvSpPr>
        <p:spPr>
          <a:xfrm>
            <a:off x="10577789" y="3020157"/>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Gender Equality</a:t>
            </a:r>
            <a:endParaRPr lang="en-US" dirty="0" smtClean="0"/>
          </a:p>
          <a:p>
            <a:pPr algn="ctr"/>
            <a:r>
              <a:rPr lang="en-US" dirty="0" smtClean="0"/>
              <a:t>Unit</a:t>
            </a:r>
            <a:endParaRPr lang="en-US" dirty="0" smtClean="0"/>
          </a:p>
        </p:txBody>
      </p:sp>
      <p:sp>
        <p:nvSpPr>
          <p:cNvPr id="20" name="TextBox 19"/>
          <p:cNvSpPr txBox="1"/>
          <p:nvPr/>
        </p:nvSpPr>
        <p:spPr>
          <a:xfrm>
            <a:off x="3848559" y="6429104"/>
            <a:ext cx="1235676" cy="292388"/>
          </a:xfrm>
          <a:prstGeom prst="rect">
            <a:avLst/>
          </a:prstGeom>
          <a:solidFill>
            <a:srgbClr val="FFFFFF"/>
          </a:solidFill>
        </p:spPr>
        <p:txBody>
          <a:bodyPr wrap="square" lIns="0" tIns="0" rIns="0" bIns="0" rtlCol="1">
            <a:normAutofit/>
          </a:bodyPr>
          <a:lstStyle/>
          <a:p>
            <a:pPr algn="ctr"/>
            <a:r>
              <a:rPr lang="en-US" dirty="0" smtClean="0"/>
              <a:t>LAHAV 433</a:t>
            </a:r>
            <a:endParaRPr lang="en-US" dirty="0" smtClean="0"/>
          </a:p>
        </p:txBody>
      </p:sp>
      <p:sp>
        <p:nvSpPr>
          <p:cNvPr id="21" name="TextBox 20"/>
          <p:cNvSpPr txBox="1"/>
          <p:nvPr/>
        </p:nvSpPr>
        <p:spPr>
          <a:xfrm>
            <a:off x="5338713" y="5958510"/>
            <a:ext cx="1235676" cy="292388"/>
          </a:xfrm>
          <a:prstGeom prst="rect">
            <a:avLst/>
          </a:prstGeom>
          <a:solidFill>
            <a:srgbClr val="FFFFFF"/>
          </a:solidFill>
        </p:spPr>
        <p:txBody>
          <a:bodyPr wrap="square" lIns="0" tIns="0" rIns="0" bIns="0" rtlCol="1">
            <a:normAutofit/>
          </a:bodyPr>
          <a:lstStyle/>
          <a:p>
            <a:pPr algn="ctr"/>
            <a:r>
              <a:rPr lang="en-US" dirty="0" smtClean="0"/>
              <a:t>South</a:t>
            </a:r>
            <a:endParaRPr lang="en-US" dirty="0" smtClean="0"/>
          </a:p>
        </p:txBody>
      </p:sp>
      <p:sp>
        <p:nvSpPr>
          <p:cNvPr id="22" name="TextBox 21"/>
          <p:cNvSpPr txBox="1"/>
          <p:nvPr/>
        </p:nvSpPr>
        <p:spPr>
          <a:xfrm>
            <a:off x="5338713" y="5455715"/>
            <a:ext cx="1235676" cy="292388"/>
          </a:xfrm>
          <a:prstGeom prst="rect">
            <a:avLst/>
          </a:prstGeom>
          <a:solidFill>
            <a:srgbClr val="FFFFFF"/>
          </a:solidFill>
        </p:spPr>
        <p:txBody>
          <a:bodyPr wrap="square" lIns="0" tIns="0" rIns="0" bIns="0" rtlCol="1">
            <a:normAutofit fontScale="62500" lnSpcReduction="20000"/>
          </a:bodyPr>
          <a:lstStyle/>
          <a:p>
            <a:pPr algn="ctr"/>
            <a:r>
              <a:rPr lang="en-US" dirty="0" smtClean="0"/>
              <a:t>Judea and Samaria</a:t>
            </a:r>
            <a:endParaRPr lang="en-US" dirty="0" smtClean="0"/>
          </a:p>
        </p:txBody>
      </p:sp>
      <p:sp>
        <p:nvSpPr>
          <p:cNvPr id="23" name="TextBox 22"/>
          <p:cNvSpPr txBox="1"/>
          <p:nvPr/>
        </p:nvSpPr>
        <p:spPr>
          <a:xfrm>
            <a:off x="5342044" y="4947024"/>
            <a:ext cx="1235676" cy="292388"/>
          </a:xfrm>
          <a:prstGeom prst="rect">
            <a:avLst/>
          </a:prstGeom>
          <a:solidFill>
            <a:srgbClr val="FFFFFF"/>
          </a:solidFill>
        </p:spPr>
        <p:txBody>
          <a:bodyPr wrap="square" lIns="0" tIns="0" rIns="0" bIns="0" rtlCol="1">
            <a:normAutofit/>
          </a:bodyPr>
          <a:lstStyle/>
          <a:p>
            <a:pPr algn="ctr"/>
            <a:r>
              <a:rPr lang="en-US" dirty="0" smtClean="0"/>
              <a:t>Jerusalem</a:t>
            </a:r>
            <a:endParaRPr lang="en-US" dirty="0" smtClean="0"/>
          </a:p>
        </p:txBody>
      </p:sp>
      <p:sp>
        <p:nvSpPr>
          <p:cNvPr id="24" name="TextBox 23"/>
          <p:cNvSpPr txBox="1"/>
          <p:nvPr/>
        </p:nvSpPr>
        <p:spPr>
          <a:xfrm>
            <a:off x="5342044" y="4462312"/>
            <a:ext cx="1235676" cy="292388"/>
          </a:xfrm>
          <a:prstGeom prst="rect">
            <a:avLst/>
          </a:prstGeom>
          <a:solidFill>
            <a:srgbClr val="FFFFFF"/>
          </a:solidFill>
        </p:spPr>
        <p:txBody>
          <a:bodyPr wrap="square" lIns="0" tIns="0" rIns="0" bIns="0" rtlCol="1">
            <a:normAutofit/>
          </a:bodyPr>
          <a:lstStyle/>
          <a:p>
            <a:pPr algn="ctr"/>
            <a:r>
              <a:rPr lang="en-US" dirty="0" smtClean="0"/>
              <a:t>Tel Aviv</a:t>
            </a:r>
            <a:endParaRPr lang="en-US" dirty="0" smtClean="0"/>
          </a:p>
        </p:txBody>
      </p:sp>
      <p:sp>
        <p:nvSpPr>
          <p:cNvPr id="25" name="TextBox 24"/>
          <p:cNvSpPr txBox="1"/>
          <p:nvPr/>
        </p:nvSpPr>
        <p:spPr>
          <a:xfrm>
            <a:off x="5343156" y="3986891"/>
            <a:ext cx="1235676" cy="292388"/>
          </a:xfrm>
          <a:prstGeom prst="rect">
            <a:avLst/>
          </a:prstGeom>
          <a:solidFill>
            <a:srgbClr val="FFFFFF"/>
          </a:solidFill>
        </p:spPr>
        <p:txBody>
          <a:bodyPr wrap="square" lIns="0" tIns="0" rIns="0" bIns="0" rtlCol="1">
            <a:normAutofit/>
          </a:bodyPr>
          <a:lstStyle/>
          <a:p>
            <a:pPr algn="ctr"/>
            <a:r>
              <a:rPr lang="en-US" dirty="0" smtClean="0"/>
              <a:t>Center</a:t>
            </a:r>
            <a:endParaRPr lang="en-US" dirty="0" smtClean="0"/>
          </a:p>
        </p:txBody>
      </p:sp>
      <p:sp>
        <p:nvSpPr>
          <p:cNvPr id="26" name="TextBox 25"/>
          <p:cNvSpPr txBox="1"/>
          <p:nvPr/>
        </p:nvSpPr>
        <p:spPr>
          <a:xfrm>
            <a:off x="5343156" y="3511470"/>
            <a:ext cx="1235676" cy="292388"/>
          </a:xfrm>
          <a:prstGeom prst="rect">
            <a:avLst/>
          </a:prstGeom>
          <a:solidFill>
            <a:srgbClr val="FFFFFF"/>
          </a:solidFill>
        </p:spPr>
        <p:txBody>
          <a:bodyPr wrap="square" lIns="0" tIns="0" rIns="0" bIns="0" rtlCol="1">
            <a:normAutofit/>
          </a:bodyPr>
          <a:lstStyle/>
          <a:p>
            <a:pPr algn="ctr"/>
            <a:r>
              <a:rPr lang="en-US" dirty="0" smtClean="0"/>
              <a:t>Sea Side</a:t>
            </a:r>
            <a:endParaRPr lang="en-US" dirty="0" smtClean="0"/>
          </a:p>
        </p:txBody>
      </p:sp>
      <p:sp>
        <p:nvSpPr>
          <p:cNvPr id="27" name="TextBox 26"/>
          <p:cNvSpPr txBox="1"/>
          <p:nvPr/>
        </p:nvSpPr>
        <p:spPr>
          <a:xfrm>
            <a:off x="5343156" y="3020157"/>
            <a:ext cx="1235676" cy="292388"/>
          </a:xfrm>
          <a:prstGeom prst="rect">
            <a:avLst/>
          </a:prstGeom>
          <a:solidFill>
            <a:srgbClr val="FFFFFF"/>
          </a:solidFill>
        </p:spPr>
        <p:txBody>
          <a:bodyPr wrap="square" lIns="0" tIns="0" rIns="0" bIns="0" rtlCol="1">
            <a:normAutofit/>
          </a:bodyPr>
          <a:lstStyle/>
          <a:p>
            <a:pPr algn="ctr"/>
            <a:r>
              <a:rPr lang="en-US" dirty="0" smtClean="0"/>
              <a:t>North</a:t>
            </a:r>
            <a:endParaRPr lang="en-US" dirty="0" smtClean="0"/>
          </a:p>
        </p:txBody>
      </p:sp>
      <p:sp>
        <p:nvSpPr>
          <p:cNvPr id="28" name="TextBox 27"/>
          <p:cNvSpPr txBox="1"/>
          <p:nvPr/>
        </p:nvSpPr>
        <p:spPr>
          <a:xfrm>
            <a:off x="3470699" y="4012232"/>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Support and </a:t>
            </a:r>
            <a:endParaRPr lang="en-US" dirty="0" smtClean="0"/>
          </a:p>
          <a:p>
            <a:pPr algn="ctr"/>
            <a:r>
              <a:rPr lang="en-US" dirty="0" smtClean="0"/>
              <a:t>Logistics</a:t>
            </a:r>
            <a:endParaRPr lang="en-US" dirty="0" smtClean="0"/>
          </a:p>
        </p:txBody>
      </p:sp>
      <p:sp>
        <p:nvSpPr>
          <p:cNvPr id="29" name="TextBox 28"/>
          <p:cNvSpPr txBox="1"/>
          <p:nvPr/>
        </p:nvSpPr>
        <p:spPr>
          <a:xfrm>
            <a:off x="3503654" y="3014865"/>
            <a:ext cx="1235676" cy="292388"/>
          </a:xfrm>
          <a:prstGeom prst="rect">
            <a:avLst/>
          </a:prstGeom>
          <a:solidFill>
            <a:srgbClr val="FFFFFF"/>
          </a:solidFill>
        </p:spPr>
        <p:txBody>
          <a:bodyPr wrap="square" lIns="0" tIns="0" rIns="0" bIns="0" rtlCol="1">
            <a:normAutofit/>
          </a:bodyPr>
          <a:lstStyle/>
          <a:p>
            <a:pPr algn="ctr"/>
            <a:r>
              <a:rPr lang="en-US" dirty="0" smtClean="0"/>
              <a:t>HR</a:t>
            </a:r>
            <a:endParaRPr lang="en-US" dirty="0" smtClean="0"/>
          </a:p>
        </p:txBody>
      </p:sp>
      <p:sp>
        <p:nvSpPr>
          <p:cNvPr id="30" name="TextBox 29"/>
          <p:cNvSpPr txBox="1"/>
          <p:nvPr/>
        </p:nvSpPr>
        <p:spPr>
          <a:xfrm>
            <a:off x="3505238" y="3464945"/>
            <a:ext cx="1235676" cy="292388"/>
          </a:xfrm>
          <a:prstGeom prst="rect">
            <a:avLst/>
          </a:prstGeom>
          <a:solidFill>
            <a:srgbClr val="FFFFFF"/>
          </a:solidFill>
        </p:spPr>
        <p:txBody>
          <a:bodyPr wrap="square" lIns="0" tIns="0" rIns="0" bIns="0" rtlCol="1">
            <a:normAutofit/>
          </a:bodyPr>
          <a:lstStyle/>
          <a:p>
            <a:pPr algn="ctr"/>
            <a:r>
              <a:rPr lang="en-US" dirty="0" smtClean="0"/>
              <a:t>Training</a:t>
            </a:r>
            <a:endParaRPr lang="en-US" dirty="0" smtClean="0"/>
          </a:p>
        </p:txBody>
      </p:sp>
      <p:sp>
        <p:nvSpPr>
          <p:cNvPr id="31" name="TextBox 30"/>
          <p:cNvSpPr txBox="1"/>
          <p:nvPr/>
        </p:nvSpPr>
        <p:spPr>
          <a:xfrm>
            <a:off x="3433465" y="4462312"/>
            <a:ext cx="1235676" cy="292388"/>
          </a:xfrm>
          <a:prstGeom prst="rect">
            <a:avLst/>
          </a:prstGeom>
          <a:solidFill>
            <a:srgbClr val="FFFFFF"/>
          </a:solidFill>
        </p:spPr>
        <p:txBody>
          <a:bodyPr wrap="square" lIns="0" tIns="0" rIns="0" bIns="0" rtlCol="1">
            <a:normAutofit/>
          </a:bodyPr>
          <a:lstStyle/>
          <a:p>
            <a:pPr algn="ctr"/>
            <a:r>
              <a:rPr lang="en-US" dirty="0" smtClean="0"/>
              <a:t>Traffic</a:t>
            </a:r>
            <a:endParaRPr lang="en-US" dirty="0" smtClean="0"/>
          </a:p>
        </p:txBody>
      </p:sp>
      <p:sp>
        <p:nvSpPr>
          <p:cNvPr id="32" name="TextBox 31"/>
          <p:cNvSpPr txBox="1"/>
          <p:nvPr/>
        </p:nvSpPr>
        <p:spPr>
          <a:xfrm>
            <a:off x="1537167" y="3507777"/>
            <a:ext cx="1235676" cy="292388"/>
          </a:xfrm>
          <a:prstGeom prst="rect">
            <a:avLst/>
          </a:prstGeom>
          <a:solidFill>
            <a:srgbClr val="FFFFFF"/>
          </a:solidFill>
        </p:spPr>
        <p:txBody>
          <a:bodyPr wrap="square" lIns="0" tIns="0" rIns="0" bIns="0" rtlCol="1">
            <a:normAutofit/>
          </a:bodyPr>
          <a:lstStyle/>
          <a:p>
            <a:pPr algn="ctr"/>
            <a:r>
              <a:rPr lang="en-US" dirty="0" err="1" smtClean="0"/>
              <a:t>Negotion</a:t>
            </a:r>
            <a:endParaRPr lang="en-US" dirty="0" smtClean="0"/>
          </a:p>
        </p:txBody>
      </p:sp>
      <p:sp>
        <p:nvSpPr>
          <p:cNvPr id="33" name="TextBox 32"/>
          <p:cNvSpPr txBox="1"/>
          <p:nvPr/>
        </p:nvSpPr>
        <p:spPr>
          <a:xfrm>
            <a:off x="1507429" y="3964595"/>
            <a:ext cx="1235676" cy="292388"/>
          </a:xfrm>
          <a:prstGeom prst="rect">
            <a:avLst/>
          </a:prstGeom>
          <a:solidFill>
            <a:srgbClr val="FFFFFF"/>
          </a:solidFill>
        </p:spPr>
        <p:txBody>
          <a:bodyPr wrap="square" lIns="0" tIns="0" rIns="0" bIns="0" rtlCol="1">
            <a:normAutofit fontScale="70000" lnSpcReduction="20000"/>
          </a:bodyPr>
          <a:lstStyle/>
          <a:p>
            <a:pPr algn="ctr"/>
            <a:r>
              <a:rPr lang="en-US" dirty="0" smtClean="0"/>
              <a:t>Enforcement HQ</a:t>
            </a:r>
            <a:endParaRPr lang="en-US" dirty="0" smtClean="0"/>
          </a:p>
        </p:txBody>
      </p:sp>
      <p:sp>
        <p:nvSpPr>
          <p:cNvPr id="34" name="TextBox 33"/>
          <p:cNvSpPr txBox="1"/>
          <p:nvPr/>
        </p:nvSpPr>
        <p:spPr>
          <a:xfrm>
            <a:off x="1537167" y="4465505"/>
            <a:ext cx="1235676" cy="292388"/>
          </a:xfrm>
          <a:prstGeom prst="rect">
            <a:avLst/>
          </a:prstGeom>
          <a:solidFill>
            <a:srgbClr val="FFFFFF"/>
          </a:solidFill>
        </p:spPr>
        <p:txBody>
          <a:bodyPr wrap="square" lIns="0" tIns="0" rIns="0" bIns="0" rtlCol="1">
            <a:normAutofit/>
          </a:bodyPr>
          <a:lstStyle/>
          <a:p>
            <a:pPr algn="ctr"/>
            <a:r>
              <a:rPr lang="en-US" dirty="0" smtClean="0"/>
              <a:t>Air Control</a:t>
            </a:r>
            <a:endParaRPr lang="en-US" dirty="0" smtClean="0"/>
          </a:p>
        </p:txBody>
      </p:sp>
      <p:sp>
        <p:nvSpPr>
          <p:cNvPr id="35" name="TextBox 34"/>
          <p:cNvSpPr txBox="1"/>
          <p:nvPr/>
        </p:nvSpPr>
        <p:spPr>
          <a:xfrm>
            <a:off x="1530475" y="4966415"/>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Information Security</a:t>
            </a:r>
            <a:endParaRPr lang="en-US" dirty="0" smtClean="0"/>
          </a:p>
        </p:txBody>
      </p:sp>
      <p:sp>
        <p:nvSpPr>
          <p:cNvPr id="36" name="TextBox 35"/>
          <p:cNvSpPr txBox="1"/>
          <p:nvPr/>
        </p:nvSpPr>
        <p:spPr>
          <a:xfrm>
            <a:off x="1530475" y="5454035"/>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International Relations</a:t>
            </a:r>
            <a:endParaRPr lang="en-US" dirty="0" smtClean="0"/>
          </a:p>
        </p:txBody>
      </p:sp>
      <p:sp>
        <p:nvSpPr>
          <p:cNvPr id="37" name="TextBox 36"/>
          <p:cNvSpPr txBox="1"/>
          <p:nvPr/>
        </p:nvSpPr>
        <p:spPr>
          <a:xfrm>
            <a:off x="7640785" y="1941958"/>
            <a:ext cx="1235676" cy="292388"/>
          </a:xfrm>
          <a:prstGeom prst="rect">
            <a:avLst/>
          </a:prstGeom>
          <a:solidFill>
            <a:srgbClr val="41687B"/>
          </a:solidFill>
        </p:spPr>
        <p:txBody>
          <a:bodyPr wrap="square" lIns="0" tIns="0" rIns="0" bIns="0" rtlCol="1">
            <a:normAutofit fontScale="55000" lnSpcReduction="20000"/>
          </a:bodyPr>
          <a:lstStyle/>
          <a:p>
            <a:pPr algn="ctr"/>
            <a:r>
              <a:rPr lang="en-US" dirty="0" smtClean="0">
                <a:solidFill>
                  <a:schemeClr val="bg1"/>
                </a:solidFill>
              </a:rPr>
              <a:t>Planning and Organization Branch</a:t>
            </a:r>
            <a:endParaRPr lang="en-US" dirty="0" smtClean="0">
              <a:solidFill>
                <a:schemeClr val="bg1"/>
              </a:solidFill>
            </a:endParaRPr>
          </a:p>
        </p:txBody>
      </p:sp>
      <p:sp>
        <p:nvSpPr>
          <p:cNvPr id="38" name="TextBox 37"/>
          <p:cNvSpPr txBox="1"/>
          <p:nvPr/>
        </p:nvSpPr>
        <p:spPr>
          <a:xfrm>
            <a:off x="3216873" y="2508168"/>
            <a:ext cx="1235676" cy="292388"/>
          </a:xfrm>
          <a:prstGeom prst="rect">
            <a:avLst/>
          </a:prstGeom>
          <a:solidFill>
            <a:srgbClr val="90B6E4"/>
          </a:solidFill>
        </p:spPr>
        <p:txBody>
          <a:bodyPr wrap="square" lIns="0" tIns="0" rIns="0" bIns="0" rtlCol="1">
            <a:normAutofit fontScale="92500"/>
          </a:bodyPr>
          <a:lstStyle>
            <a:defPPr>
              <a:defRPr lang="he-IL"/>
            </a:defPPr>
            <a:lvl1pPr algn="ctr">
              <a:defRPr>
                <a:solidFill>
                  <a:schemeClr val="bg1"/>
                </a:solidFill>
              </a:defRPr>
            </a:lvl1pPr>
          </a:lstStyle>
          <a:p>
            <a:r>
              <a:rPr lang="en-US" dirty="0"/>
              <a:t>Departments</a:t>
            </a:r>
            <a:endParaRPr lang="en-US" dirty="0"/>
          </a:p>
        </p:txBody>
      </p:sp>
      <p:sp>
        <p:nvSpPr>
          <p:cNvPr id="39" name="TextBox 38"/>
          <p:cNvSpPr txBox="1"/>
          <p:nvPr/>
        </p:nvSpPr>
        <p:spPr>
          <a:xfrm>
            <a:off x="5032937" y="2498005"/>
            <a:ext cx="1235676" cy="292388"/>
          </a:xfrm>
          <a:prstGeom prst="rect">
            <a:avLst/>
          </a:prstGeom>
          <a:solidFill>
            <a:srgbClr val="90B6E4"/>
          </a:solidFill>
        </p:spPr>
        <p:txBody>
          <a:bodyPr wrap="square" lIns="0" tIns="0" rIns="0" bIns="0" rtlCol="1">
            <a:normAutofit/>
          </a:bodyPr>
          <a:lstStyle>
            <a:defPPr>
              <a:defRPr lang="he-IL"/>
            </a:defPPr>
            <a:lvl1pPr algn="ctr">
              <a:defRPr>
                <a:solidFill>
                  <a:schemeClr val="bg1"/>
                </a:solidFill>
              </a:defRPr>
            </a:lvl1pPr>
          </a:lstStyle>
          <a:p>
            <a:r>
              <a:rPr lang="en-US" dirty="0"/>
              <a:t>Districts</a:t>
            </a:r>
            <a:endParaRPr lang="en-US" dirty="0"/>
          </a:p>
        </p:txBody>
      </p:sp>
      <p:sp>
        <p:nvSpPr>
          <p:cNvPr id="40" name="TextBox 39"/>
          <p:cNvSpPr txBox="1"/>
          <p:nvPr/>
        </p:nvSpPr>
        <p:spPr>
          <a:xfrm>
            <a:off x="6808573" y="2526364"/>
            <a:ext cx="1235676" cy="292388"/>
          </a:xfrm>
          <a:prstGeom prst="rect">
            <a:avLst/>
          </a:prstGeom>
          <a:solidFill>
            <a:srgbClr val="66AA9B"/>
          </a:solidFill>
        </p:spPr>
        <p:txBody>
          <a:bodyPr wrap="square" lIns="0" tIns="0" rIns="0" bIns="0" rtlCol="1">
            <a:normAutofit fontScale="85000"/>
          </a:bodyPr>
          <a:lstStyle/>
          <a:p>
            <a:pPr algn="ctr"/>
            <a:r>
              <a:rPr lang="en-US" dirty="0" smtClean="0">
                <a:solidFill>
                  <a:schemeClr val="bg1"/>
                </a:solidFill>
              </a:rPr>
              <a:t>Border Police</a:t>
            </a:r>
            <a:endParaRPr lang="en-US" dirty="0" smtClean="0">
              <a:solidFill>
                <a:schemeClr val="bg1"/>
              </a:solidFill>
            </a:endParaRPr>
          </a:p>
        </p:txBody>
      </p:sp>
      <p:sp>
        <p:nvSpPr>
          <p:cNvPr id="41" name="TextBox 40"/>
          <p:cNvSpPr txBox="1"/>
          <p:nvPr/>
        </p:nvSpPr>
        <p:spPr>
          <a:xfrm>
            <a:off x="8665065" y="2536024"/>
            <a:ext cx="1235676" cy="292388"/>
          </a:xfrm>
          <a:prstGeom prst="rect">
            <a:avLst/>
          </a:prstGeom>
          <a:solidFill>
            <a:srgbClr val="90B6E4"/>
          </a:solidFill>
        </p:spPr>
        <p:txBody>
          <a:bodyPr wrap="square" lIns="0" tIns="0" rIns="0" bIns="0" rtlCol="1">
            <a:normAutofit fontScale="85000"/>
          </a:bodyPr>
          <a:lstStyle/>
          <a:p>
            <a:pPr algn="ctr"/>
            <a:r>
              <a:rPr lang="en-US" dirty="0" smtClean="0">
                <a:solidFill>
                  <a:schemeClr val="bg1"/>
                </a:solidFill>
              </a:rPr>
              <a:t>Administrative</a:t>
            </a:r>
            <a:endParaRPr lang="en-US" dirty="0" smtClean="0">
              <a:solidFill>
                <a:schemeClr val="bg1"/>
              </a:solidFill>
            </a:endParaRPr>
          </a:p>
        </p:txBody>
      </p:sp>
      <p:sp>
        <p:nvSpPr>
          <p:cNvPr id="42" name="TextBox 41"/>
          <p:cNvSpPr txBox="1"/>
          <p:nvPr/>
        </p:nvSpPr>
        <p:spPr>
          <a:xfrm>
            <a:off x="10394284" y="2526364"/>
            <a:ext cx="1235676" cy="292388"/>
          </a:xfrm>
          <a:prstGeom prst="rect">
            <a:avLst/>
          </a:prstGeom>
          <a:solidFill>
            <a:srgbClr val="90B6E4"/>
          </a:solidFill>
        </p:spPr>
        <p:txBody>
          <a:bodyPr wrap="square" lIns="0" tIns="0" rIns="0" bIns="0" rtlCol="1">
            <a:normAutofit fontScale="70000" lnSpcReduction="20000"/>
          </a:bodyPr>
          <a:lstStyle>
            <a:defPPr>
              <a:defRPr lang="he-IL"/>
            </a:defPPr>
            <a:lvl1pPr algn="ctr">
              <a:defRPr>
                <a:solidFill>
                  <a:schemeClr val="bg1"/>
                </a:solidFill>
              </a:defRPr>
            </a:lvl1pPr>
          </a:lstStyle>
          <a:p>
            <a:r>
              <a:rPr lang="en-US" dirty="0"/>
              <a:t>Units under the CI</a:t>
            </a:r>
            <a:endParaRPr lang="en-US" dirty="0"/>
          </a:p>
        </p:txBody>
      </p:sp>
      <p:sp>
        <p:nvSpPr>
          <p:cNvPr id="3" name="TextBox 28"/>
          <p:cNvSpPr txBox="1"/>
          <p:nvPr/>
        </p:nvSpPr>
        <p:spPr>
          <a:xfrm>
            <a:off x="3503654" y="4947170"/>
            <a:ext cx="1235676" cy="292388"/>
          </a:xfrm>
          <a:prstGeom prst="rect">
            <a:avLst/>
          </a:prstGeom>
          <a:solidFill>
            <a:srgbClr val="FFFFFF"/>
          </a:solidFill>
        </p:spPr>
        <p:txBody>
          <a:bodyPr wrap="square" lIns="0" tIns="0" rIns="0" bIns="0" rtlCol="1">
            <a:normAutofit/>
          </a:bodyPr>
          <a:p>
            <a:pPr algn="ctr"/>
            <a:r>
              <a:rPr lang="en-US" dirty="0" smtClean="0"/>
              <a:t>Policing</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9157418" y="1078478"/>
            <a:ext cx="3040013" cy="5782654"/>
            <a:chOff x="9157418" y="1078478"/>
            <a:chExt cx="3040013" cy="5782654"/>
          </a:xfrm>
        </p:grpSpPr>
        <p:pic>
          <p:nvPicPr>
            <p:cNvPr id="33" name="תמונה 32"/>
            <p:cNvPicPr>
              <a:picLocks noChangeAspect="1"/>
            </p:cNvPicPr>
            <p:nvPr/>
          </p:nvPicPr>
          <p:blipFill rotWithShape="1">
            <a:blip r:embed="rId1" cstate="print">
              <a:extLst>
                <a:ext uri="{28A0092B-C50C-407E-A947-70E740481C1C}">
                  <a14:useLocalDpi xmlns:a14="http://schemas.microsoft.com/office/drawing/2010/main" val="0"/>
                </a:ext>
              </a:extLst>
            </a:blip>
            <a:srcRect l="16450" r="48540"/>
            <a:stretch>
              <a:fillRect/>
            </a:stretch>
          </p:blipFill>
          <p:spPr>
            <a:xfrm>
              <a:off x="9157418" y="1078478"/>
              <a:ext cx="3040013" cy="5692232"/>
            </a:xfrm>
            <a:prstGeom prst="rect">
              <a:avLst/>
            </a:prstGeom>
            <a:ln>
              <a:solidFill>
                <a:schemeClr val="bg1"/>
              </a:solidFill>
            </a:ln>
          </p:spPr>
        </p:pic>
        <p:sp>
          <p:nvSpPr>
            <p:cNvPr id="10" name="מלבן 9"/>
            <p:cNvSpPr/>
            <p:nvPr/>
          </p:nvSpPr>
          <p:spPr>
            <a:xfrm>
              <a:off x="9157419" y="5567170"/>
              <a:ext cx="3034581" cy="1293962"/>
            </a:xfrm>
            <a:prstGeom prst="rect">
              <a:avLst/>
            </a:prstGeom>
            <a:solidFill>
              <a:srgbClr val="4DB3C7"/>
            </a:solidFill>
            <a:ln w="28575">
              <a:solidFill>
                <a:srgbClr val="4DB3C7">
                  <a:lumMod val="60000"/>
                  <a:lumOff val="40000"/>
                </a:srgbClr>
              </a:solidFill>
            </a:ln>
          </p:spPr>
          <p:txBody>
            <a:bodyPr wrap="square" lIns="91412" tIns="45718" rIns="91412" bIns="45718" anchor="ctr" anchorCtr="0">
              <a:noAutofit/>
            </a:bodyPr>
            <a:lstStyle/>
            <a:p>
              <a:pPr algn="ctr"/>
              <a:r>
                <a:rPr lang="en-US" sz="2000"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Policing Based on Finding Solutions</a:t>
              </a:r>
              <a:endParaRPr lang="he-IL" sz="2000"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Oval 53"/>
          <p:cNvSpPr/>
          <p:nvPr/>
        </p:nvSpPr>
        <p:spPr>
          <a:xfrm>
            <a:off x="12326474" y="1056369"/>
            <a:ext cx="926644" cy="919057"/>
          </a:xfrm>
          <a:prstGeom prst="ellipse">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defRPr/>
            </a:pPr>
            <a:endParaRPr lang="en-US" sz="5300" kern="0" dirty="0">
              <a:solidFill>
                <a:srgbClr val="FFFFFF"/>
              </a:solidFill>
            </a:endParaRPr>
          </a:p>
        </p:txBody>
      </p:sp>
      <p:sp>
        <p:nvSpPr>
          <p:cNvPr id="18" name="Oval 53"/>
          <p:cNvSpPr/>
          <p:nvPr/>
        </p:nvSpPr>
        <p:spPr>
          <a:xfrm>
            <a:off x="12326474" y="2168697"/>
            <a:ext cx="926644" cy="919057"/>
          </a:xfrm>
          <a:prstGeom prst="ellipse">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endParaRPr lang="en-US" sz="3200" kern="0" dirty="0">
              <a:solidFill>
                <a:srgbClr val="2B2B2D"/>
              </a:solidFill>
              <a:latin typeface="Open Sans Light"/>
            </a:endParaRPr>
          </a:p>
        </p:txBody>
      </p:sp>
      <p:sp>
        <p:nvSpPr>
          <p:cNvPr id="19" name="Oval 53"/>
          <p:cNvSpPr/>
          <p:nvPr/>
        </p:nvSpPr>
        <p:spPr>
          <a:xfrm>
            <a:off x="12326474" y="3336215"/>
            <a:ext cx="926644" cy="919057"/>
          </a:xfrm>
          <a:prstGeom prst="ellipse">
            <a:avLst/>
          </a:prstGeom>
          <a:solidFill>
            <a:srgbClr val="CF423F">
              <a:alpha val="75000"/>
            </a:srgbClr>
          </a:solidFill>
          <a:ln w="9525" cap="flat" cmpd="sng" algn="ctr">
            <a:solidFill>
              <a:schemeClr val="bg1"/>
            </a:solidFill>
            <a:prstDash val="solid"/>
          </a:ln>
          <a:effectLst/>
        </p:spPr>
        <p:txBody>
          <a:bodyPr rtlCol="0" anchor="ctr"/>
          <a:lstStyle/>
          <a:p>
            <a:pPr algn="ctr"/>
            <a:endParaRPr lang="en-US" sz="3200" b="1" kern="0" dirty="0">
              <a:solidFill>
                <a:schemeClr val="bg1"/>
              </a:solidFill>
              <a:latin typeface="Fb Yaguar" panose="02020503050405020304" pitchFamily="18" charset="-79"/>
              <a:cs typeface="Fb Yaguar" panose="02020503050405020304" pitchFamily="18" charset="-79"/>
            </a:endParaRPr>
          </a:p>
        </p:txBody>
      </p:sp>
      <p:sp>
        <p:nvSpPr>
          <p:cNvPr id="20" name="Oval 53"/>
          <p:cNvSpPr/>
          <p:nvPr/>
        </p:nvSpPr>
        <p:spPr>
          <a:xfrm>
            <a:off x="12326474" y="4445938"/>
            <a:ext cx="926644" cy="919057"/>
          </a:xfrm>
          <a:prstGeom prst="ellipse">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endParaRPr lang="en-US" sz="3200" kern="0" dirty="0">
              <a:solidFill>
                <a:srgbClr val="2B2B2D"/>
              </a:solidFill>
              <a:latin typeface="Open Sans Light"/>
            </a:endParaRPr>
          </a:p>
        </p:txBody>
      </p:sp>
      <p:grpSp>
        <p:nvGrpSpPr>
          <p:cNvPr id="7" name="קבוצה 6"/>
          <p:cNvGrpSpPr/>
          <p:nvPr/>
        </p:nvGrpSpPr>
        <p:grpSpPr>
          <a:xfrm>
            <a:off x="3170685" y="1075419"/>
            <a:ext cx="3226280" cy="5797374"/>
            <a:chOff x="-1" y="1063758"/>
            <a:chExt cx="3226280" cy="5797374"/>
          </a:xfrm>
        </p:grpSpPr>
        <p:sp>
          <p:nvSpPr>
            <p:cNvPr id="23" name="מלבן 22"/>
            <p:cNvSpPr/>
            <p:nvPr/>
          </p:nvSpPr>
          <p:spPr>
            <a:xfrm>
              <a:off x="-1" y="5567170"/>
              <a:ext cx="3226280" cy="1293962"/>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r>
                <a:rPr lang="en-US"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Targeting Activity In Field Cells</a:t>
              </a:r>
              <a:endParaRPr lang="he-IL"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8" name="תמונה 27"/>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8871" t="12335" r="30305"/>
            <a:stretch>
              <a:fillRect/>
            </a:stretch>
          </p:blipFill>
          <p:spPr>
            <a:xfrm>
              <a:off x="-1" y="1063758"/>
              <a:ext cx="3226280" cy="4494861"/>
            </a:xfrm>
            <a:prstGeom prst="rect">
              <a:avLst/>
            </a:prstGeom>
            <a:ln>
              <a:solidFill>
                <a:schemeClr val="bg1"/>
              </a:solidFill>
            </a:ln>
          </p:spPr>
        </p:pic>
      </p:grpSp>
      <p:grpSp>
        <p:nvGrpSpPr>
          <p:cNvPr id="6" name="קבוצה 5"/>
          <p:cNvGrpSpPr/>
          <p:nvPr/>
        </p:nvGrpSpPr>
        <p:grpSpPr>
          <a:xfrm>
            <a:off x="6396964" y="1075420"/>
            <a:ext cx="2760454" cy="5797373"/>
            <a:chOff x="3226278" y="1063759"/>
            <a:chExt cx="2760454" cy="5797373"/>
          </a:xfrm>
        </p:grpSpPr>
        <p:sp>
          <p:nvSpPr>
            <p:cNvPr id="22" name="מלבן 21"/>
            <p:cNvSpPr/>
            <p:nvPr/>
          </p:nvSpPr>
          <p:spPr>
            <a:xfrm>
              <a:off x="3226279" y="5567170"/>
              <a:ext cx="2760453" cy="1293962"/>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Community Oriented Policing</a:t>
              </a:r>
              <a:endParaRPr lang="he-IL"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9" name="תמונה 38"/>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2221" t="962" r="32221" b="1015"/>
            <a:stretch>
              <a:fillRect/>
            </a:stretch>
          </p:blipFill>
          <p:spPr>
            <a:xfrm>
              <a:off x="3226278" y="1063759"/>
              <a:ext cx="2760454" cy="4491836"/>
            </a:xfrm>
            <a:prstGeom prst="rect">
              <a:avLst/>
            </a:prstGeom>
            <a:ln>
              <a:solidFill>
                <a:schemeClr val="bg1"/>
              </a:solidFill>
            </a:ln>
          </p:spPr>
        </p:pic>
      </p:grpSp>
      <p:pic>
        <p:nvPicPr>
          <p:cNvPr id="14" name="Picture 5" descr="http://mops.gov.il/SiteCollectionImages/MOPS/Symbols/LARGE%20symbols/IsraelPolice.gif"/>
          <p:cNvPicPr>
            <a:picLocks noChangeAspect="1" noChangeArrowheads="1"/>
          </p:cNvPicPr>
          <p:nvPr/>
        </p:nvPicPr>
        <p:blipFill>
          <a:blip r:embed="rId6" cstate="email"/>
          <a:srcRect/>
          <a:stretch>
            <a:fillRect/>
          </a:stretch>
        </p:blipFill>
        <p:spPr bwMode="auto">
          <a:xfrm>
            <a:off x="177421" y="89263"/>
            <a:ext cx="902861" cy="9606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קבוצה 4"/>
          <p:cNvGrpSpPr/>
          <p:nvPr/>
        </p:nvGrpSpPr>
        <p:grpSpPr>
          <a:xfrm>
            <a:off x="0" y="1075419"/>
            <a:ext cx="3170687" cy="5797374"/>
            <a:chOff x="5986732" y="1063758"/>
            <a:chExt cx="3170687" cy="5797374"/>
          </a:xfrm>
        </p:grpSpPr>
        <p:sp>
          <p:nvSpPr>
            <p:cNvPr id="21" name="מלבן 20"/>
            <p:cNvSpPr/>
            <p:nvPr/>
          </p:nvSpPr>
          <p:spPr>
            <a:xfrm>
              <a:off x="5986732" y="5567170"/>
              <a:ext cx="3170687" cy="1293962"/>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400" b="1" kern="0" dirty="0">
                  <a:solidFill>
                    <a:schemeClr val="bg1"/>
                  </a:solidFill>
                  <a:latin typeface="Tahoma" panose="020B0604030504040204" pitchFamily="34" charset="0"/>
                  <a:ea typeface="Tahoma" panose="020B0604030504040204" pitchFamily="34" charset="0"/>
                  <a:cs typeface="Tahoma" panose="020B0604030504040204" pitchFamily="34" charset="0"/>
                </a:rPr>
                <a:t>Targeted </a:t>
              </a:r>
              <a:r>
                <a:rPr lang="en-US" sz="24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Policing</a:t>
              </a:r>
              <a:endParaRPr lang="en-US" sz="24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400" b="1" kern="0" dirty="0">
                  <a:solidFill>
                    <a:schemeClr val="bg1"/>
                  </a:solidFill>
                  <a:latin typeface="Tahoma" panose="020B0604030504040204" pitchFamily="34" charset="0"/>
                  <a:ea typeface="Tahoma" panose="020B0604030504040204" pitchFamily="34" charset="0"/>
                  <a:cs typeface="Tahoma" panose="020B0604030504040204" pitchFamily="34" charset="0"/>
                </a:rPr>
                <a:t>Situational </a:t>
              </a:r>
              <a:r>
                <a:rPr lang="en-US" sz="24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Prevention</a:t>
              </a:r>
              <a:endParaRPr lang="he-IL" sz="24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4" name="תמונה 23"/>
            <p:cNvPicPr>
              <a:picLocks noChangeAspect="1"/>
            </p:cNvPicPr>
            <p:nvPr/>
          </p:nvPicPr>
          <p:blipFill rotWithShape="1">
            <a:blip r:embed="rId7" cstate="print">
              <a:extLst>
                <a:ext uri="{28A0092B-C50C-407E-A947-70E740481C1C}">
                  <a14:useLocalDpi xmlns:a14="http://schemas.microsoft.com/office/drawing/2010/main" val="0"/>
                </a:ext>
              </a:extLst>
            </a:blip>
            <a:srcRect l="49104" t="15799" r="24890" b="28857"/>
            <a:stretch>
              <a:fillRect/>
            </a:stretch>
          </p:blipFill>
          <p:spPr>
            <a:xfrm>
              <a:off x="6014409" y="1063758"/>
              <a:ext cx="3143009" cy="4503411"/>
            </a:xfrm>
            <a:prstGeom prst="rect">
              <a:avLst/>
            </a:prstGeom>
            <a:ln>
              <a:solidFill>
                <a:schemeClr val="bg1"/>
              </a:solidFill>
            </a:ln>
          </p:spPr>
        </p:pic>
      </p:grpSp>
      <p:sp>
        <p:nvSpPr>
          <p:cNvPr id="25" name="Title 1"/>
          <p:cNvSpPr txBox="1"/>
          <p:nvPr/>
        </p:nvSpPr>
        <p:spPr>
          <a:xfrm>
            <a:off x="1468727" y="239703"/>
            <a:ext cx="10363200" cy="817561"/>
          </a:xfrm>
          <a:prstGeom prst="rect">
            <a:avLst/>
          </a:prstGeom>
        </p:spPr>
        <p:txBody>
          <a:bodyPr vert="horz" lIns="0" tIns="0" rIns="0" bIns="0" rtlCol="0" anchor="ctr">
            <a:normAutofit/>
          </a:bodyPr>
          <a:lstStyle>
            <a:lvl1pPr algn="ctr" defTabSz="1218565" rtl="0" eaLnBrk="1" latinLnBrk="0" hangingPunct="1">
              <a:lnSpc>
                <a:spcPct val="86000"/>
              </a:lnSpc>
              <a:spcBef>
                <a:spcPct val="0"/>
              </a:spcBef>
              <a:buNone/>
              <a:defRPr sz="2800" kern="800" spc="-53">
                <a:solidFill>
                  <a:schemeClr val="tx1"/>
                </a:solidFill>
                <a:latin typeface="+mj-lt"/>
                <a:ea typeface="+mj-ea"/>
                <a:cs typeface="+mj-cs"/>
              </a:defRPr>
            </a:lvl1pPr>
          </a:lstStyle>
          <a:p>
            <a:pPr algn="l" rtl="1"/>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'Ammon' Reform</a:t>
            </a:r>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l" rtl="1"/>
            <a:r>
              <a:rPr lang="en-US" b="1" dirty="0" smtClean="0">
                <a:solidFill>
                  <a:srgbClr val="FFFFFF"/>
                </a:solidFill>
                <a:latin typeface="Tahoma" panose="020B0604030504040204" pitchFamily="34" charset="0"/>
                <a:ea typeface="Tahoma" panose="020B0604030504040204" pitchFamily="34" charset="0"/>
                <a:cs typeface="Tahoma" panose="020B0604030504040204" pitchFamily="34" charset="0"/>
              </a:rPr>
              <a:t>Prevention Strategy And Management Focus</a:t>
            </a:r>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t="19954" b="10578"/>
          <a:stretch>
            <a:fillRect/>
          </a:stretch>
        </p:blipFill>
        <p:spPr>
          <a:xfrm>
            <a:off x="0" y="1211629"/>
            <a:ext cx="12192000" cy="5646371"/>
          </a:xfrm>
          <a:prstGeom prst="rect">
            <a:avLst/>
          </a:prstGeom>
        </p:spPr>
      </p:pic>
      <p:sp>
        <p:nvSpPr>
          <p:cNvPr id="8" name="מלבן 7"/>
          <p:cNvSpPr/>
          <p:nvPr/>
        </p:nvSpPr>
        <p:spPr>
          <a:xfrm>
            <a:off x="553387" y="428368"/>
            <a:ext cx="8020574" cy="523220"/>
          </a:xfrm>
          <a:prstGeom prst="rect">
            <a:avLst/>
          </a:prstGeom>
        </p:spPr>
        <p:txBody>
          <a:bodyPr wrap="square">
            <a:spAutoFit/>
          </a:bodyPr>
          <a:lstStyle/>
          <a:p>
            <a:pPr algn="l"/>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Investment in Community Policing Centers</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תרשים 1"/>
          <p:cNvGraphicFramePr/>
          <p:nvPr/>
        </p:nvGraphicFramePr>
        <p:xfrm>
          <a:off x="5554639" y="1367393"/>
          <a:ext cx="6432645" cy="4210206"/>
        </p:xfrm>
        <a:graphic>
          <a:graphicData uri="http://schemas.openxmlformats.org/drawingml/2006/chart">
            <c:chart xmlns:c="http://schemas.openxmlformats.org/drawingml/2006/chart" xmlns:r="http://schemas.openxmlformats.org/officeDocument/2006/relationships" r:id="rId1"/>
          </a:graphicData>
        </a:graphic>
      </p:graphicFrame>
      <p:sp>
        <p:nvSpPr>
          <p:cNvPr id="3" name="מלבן 2"/>
          <p:cNvSpPr/>
          <p:nvPr/>
        </p:nvSpPr>
        <p:spPr>
          <a:xfrm>
            <a:off x="553303" y="5577599"/>
            <a:ext cx="5847497" cy="646331"/>
          </a:xfrm>
          <a:prstGeom prst="rect">
            <a:avLst/>
          </a:prstGeom>
        </p:spPr>
        <p:txBody>
          <a:bodyPr wrap="square">
            <a:spAutoFit/>
          </a:bodyPr>
          <a:lstStyle/>
          <a:p>
            <a:pPr lvl="0" algn="l"/>
            <a:r>
              <a:rPr lang="en-US" sz="1800" b="1" dirty="0">
                <a:latin typeface="Tahoma" panose="020B0604030504040204" pitchFamily="34" charset="0"/>
                <a:ea typeface="Tahoma" panose="020B0604030504040204" pitchFamily="34" charset="0"/>
                <a:cs typeface="Tahoma" panose="020B0604030504040204" pitchFamily="34" charset="0"/>
              </a:rPr>
              <a:t>Including a community policing center dedicated to Arab society and the Haredi population</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6"/>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8427" t="-130" r="1503"/>
          <a:stretch>
            <a:fillRect/>
          </a:stretch>
        </p:blipFill>
        <p:spPr bwMode="auto">
          <a:xfrm>
            <a:off x="0" y="1"/>
            <a:ext cx="4047841"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תמונה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8889" t="-1237" r="7214"/>
          <a:stretch>
            <a:fillRect/>
          </a:stretch>
        </p:blipFill>
        <p:spPr bwMode="auto">
          <a:xfrm>
            <a:off x="4047841" y="-38100"/>
            <a:ext cx="4123886" cy="35782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תמונה 8"/>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8961" r="7208"/>
          <a:stretch>
            <a:fillRect/>
          </a:stretch>
        </p:blipFill>
        <p:spPr bwMode="auto">
          <a:xfrm>
            <a:off x="4047842" y="3478212"/>
            <a:ext cx="4123885" cy="33797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מלבן 7"/>
          <p:cNvSpPr/>
          <p:nvPr/>
        </p:nvSpPr>
        <p:spPr>
          <a:xfrm>
            <a:off x="8427787" y="1751012"/>
            <a:ext cx="3891598" cy="830997"/>
          </a:xfrm>
          <a:prstGeom prst="rect">
            <a:avLst/>
          </a:prstGeom>
        </p:spPr>
        <p:txBody>
          <a:bodyPr wrap="square">
            <a:spAutoFit/>
          </a:bodyPr>
          <a:lstStyle/>
          <a:p>
            <a:pPr algn="l"/>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Segmentation of </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Specific Populations</a:t>
            </a:r>
            <a:endParaRPr lang="he-IL"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מלבן 9"/>
          <p:cNvSpPr/>
          <p:nvPr/>
        </p:nvSpPr>
        <p:spPr>
          <a:xfrm>
            <a:off x="8337059" y="277568"/>
            <a:ext cx="4660505" cy="523220"/>
          </a:xfrm>
          <a:prstGeom prst="rect">
            <a:avLst/>
          </a:prstGeom>
        </p:spPr>
        <p:txBody>
          <a:bodyPr wrap="square">
            <a:spAutoFit/>
          </a:bodyPr>
          <a:lstStyle/>
          <a:p>
            <a:pPr algn="l"/>
            <a:r>
              <a:rPr lang="en-US" sz="2800" b="1" dirty="0" smtClean="0">
                <a:solidFill>
                  <a:srgbClr val="F49D00"/>
                </a:solidFill>
                <a:latin typeface="Tahoma" panose="020B0604030504040204" pitchFamily="34" charset="0"/>
                <a:ea typeface="Tahoma" panose="020B0604030504040204" pitchFamily="34" charset="0"/>
                <a:cs typeface="Tahoma" panose="020B0604030504040204" pitchFamily="34" charset="0"/>
              </a:rPr>
              <a:t>Multi Culture</a:t>
            </a:r>
            <a:endParaRPr lang="he-IL" sz="2800" b="1" dirty="0">
              <a:solidFill>
                <a:srgbClr val="F49D00"/>
              </a:solidFill>
              <a:latin typeface="Tahoma" panose="020B0604030504040204" pitchFamily="34" charset="0"/>
              <a:ea typeface="Tahoma" panose="020B0604030504040204" pitchFamily="34" charset="0"/>
              <a:cs typeface="Tahoma" panose="020B0604030504040204" pitchFamily="34" charset="0"/>
            </a:endParaRPr>
          </a:p>
        </p:txBody>
      </p:sp>
      <p:sp>
        <p:nvSpPr>
          <p:cNvPr id="11" name="מלבן 8"/>
          <p:cNvSpPr/>
          <p:nvPr/>
        </p:nvSpPr>
        <p:spPr>
          <a:xfrm>
            <a:off x="8336982" y="3624827"/>
            <a:ext cx="3815553" cy="1569660"/>
          </a:xfrm>
          <a:prstGeom prst="rect">
            <a:avLst/>
          </a:prstGeom>
        </p:spPr>
        <p:txBody>
          <a:bodyPr wrap="square">
            <a:spAutoFit/>
          </a:bodyPr>
          <a:lstStyle/>
          <a:p>
            <a:pPr algn="l"/>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Building </a:t>
            </a:r>
            <a:r>
              <a:rPr lang="en-US" sz="24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Policing Strategies</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en-US" sz="2400" b="1" dirty="0">
                <a:solidFill>
                  <a:srgbClr val="FF9900"/>
                </a:solidFill>
                <a:latin typeface="Tahoma" panose="020B0604030504040204" pitchFamily="34" charset="0"/>
                <a:ea typeface="Tahoma" panose="020B0604030504040204" pitchFamily="34" charset="0"/>
                <a:cs typeface="Tahoma" panose="020B0604030504040204" pitchFamily="34" charset="0"/>
              </a:rPr>
              <a:t>Joint</a:t>
            </a:r>
            <a:r>
              <a:rPr lang="en-US" sz="24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 Programs</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with Community Leaders</a:t>
            </a:r>
            <a:endParaRPr lang="he-IL"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1" cstate="print">
            <a:grayscl/>
            <a:extLst>
              <a:ext uri="{28A0092B-C50C-407E-A947-70E740481C1C}">
                <a14:useLocalDpi xmlns:a14="http://schemas.microsoft.com/office/drawing/2010/main" val="0"/>
              </a:ext>
            </a:extLst>
          </a:blip>
          <a:srcRect r="7254"/>
          <a:stretch>
            <a:fillRect/>
          </a:stretch>
        </p:blipFill>
        <p:spPr>
          <a:xfrm>
            <a:off x="9665581" y="1130474"/>
            <a:ext cx="2524836" cy="2033016"/>
          </a:xfrm>
          <a:prstGeom prst="rect">
            <a:avLst/>
          </a:prstGeom>
          <a:ln>
            <a:solidFill>
              <a:schemeClr val="bg1"/>
            </a:solidFill>
          </a:ln>
        </p:spPr>
      </p:pic>
      <p:pic>
        <p:nvPicPr>
          <p:cNvPr id="3" name="תמונה 2"/>
          <p:cNvPicPr>
            <a:picLocks noChangeAspect="1"/>
          </p:cNvPicPr>
          <p:nvPr/>
        </p:nvPicPr>
        <p:blipFill rotWithShape="1">
          <a:blip r:embed="rId2" cstate="print">
            <a:grayscl/>
            <a:extLst>
              <a:ext uri="{28A0092B-C50C-407E-A947-70E740481C1C}">
                <a14:useLocalDpi xmlns:a14="http://schemas.microsoft.com/office/drawing/2010/main" val="0"/>
              </a:ext>
            </a:extLst>
          </a:blip>
          <a:srcRect l="9773" r="9773"/>
          <a:stretch>
            <a:fillRect/>
          </a:stretch>
        </p:blipFill>
        <p:spPr>
          <a:xfrm>
            <a:off x="4724449" y="1130474"/>
            <a:ext cx="2452199" cy="2035447"/>
          </a:xfrm>
          <a:prstGeom prst="rect">
            <a:avLst/>
          </a:prstGeom>
          <a:ln>
            <a:solidFill>
              <a:schemeClr val="bg1"/>
            </a:solidFill>
          </a:ln>
        </p:spPr>
      </p:pic>
      <p:sp>
        <p:nvSpPr>
          <p:cNvPr id="34" name="מלבן 33"/>
          <p:cNvSpPr/>
          <p:nvPr/>
        </p:nvSpPr>
        <p:spPr>
          <a:xfrm>
            <a:off x="9691143" y="3163490"/>
            <a:ext cx="2499274" cy="646981"/>
          </a:xfrm>
          <a:prstGeom prst="rect">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r>
              <a:rPr lang="en-US" sz="1800" kern="0" dirty="0" smtClean="0">
                <a:solidFill>
                  <a:srgbClr val="FFFFFF"/>
                </a:solidFill>
                <a:cs typeface="Fb Yaguar" panose="02020503050405020304" pitchFamily="18" charset="-79"/>
              </a:rPr>
              <a:t>Geographical Platform</a:t>
            </a:r>
            <a:endParaRPr lang="he-IL" sz="1800" kern="0" dirty="0">
              <a:solidFill>
                <a:srgbClr val="FFFFFF"/>
              </a:solidFill>
              <a:cs typeface="Fb Yaguar" panose="02020503050405020304" pitchFamily="18" charset="-79"/>
            </a:endParaRPr>
          </a:p>
        </p:txBody>
      </p:sp>
      <p:sp>
        <p:nvSpPr>
          <p:cNvPr id="35" name="מלבן 34"/>
          <p:cNvSpPr/>
          <p:nvPr/>
        </p:nvSpPr>
        <p:spPr>
          <a:xfrm>
            <a:off x="7201620" y="3163490"/>
            <a:ext cx="2460998" cy="646981"/>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000" b="1" kern="0" dirty="0" smtClean="0">
                <a:solidFill>
                  <a:schemeClr val="bg1"/>
                </a:solidFill>
                <a:cs typeface="Fb Yaguar" panose="02020503050405020304" pitchFamily="18" charset="-79"/>
              </a:rPr>
              <a:t>The “Kings Path” Platform</a:t>
            </a:r>
            <a:endParaRPr lang="he-IL" sz="2000" b="1" kern="0" dirty="0">
              <a:solidFill>
                <a:schemeClr val="bg1"/>
              </a:solidFill>
              <a:cs typeface="Fb Yaguar" panose="02020503050405020304" pitchFamily="18" charset="-79"/>
            </a:endParaRPr>
          </a:p>
        </p:txBody>
      </p:sp>
      <p:sp>
        <p:nvSpPr>
          <p:cNvPr id="36" name="מלבן 35"/>
          <p:cNvSpPr/>
          <p:nvPr/>
        </p:nvSpPr>
        <p:spPr>
          <a:xfrm>
            <a:off x="4772061" y="3163490"/>
            <a:ext cx="2429559" cy="646981"/>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000" b="1" dirty="0">
                <a:solidFill>
                  <a:schemeClr val="bg1"/>
                </a:solidFill>
                <a:ea typeface="Tahoma" panose="020B0604030504040204" pitchFamily="34" charset="0"/>
              </a:rPr>
              <a:t>ERP</a:t>
            </a:r>
            <a:endParaRPr lang="he-IL" sz="2000" kern="0" dirty="0">
              <a:solidFill>
                <a:schemeClr val="bg1"/>
              </a:solidFill>
              <a:cs typeface="Fb Yaguar" panose="02020503050405020304" pitchFamily="18" charset="-79"/>
            </a:endParaRPr>
          </a:p>
        </p:txBody>
      </p:sp>
      <p:sp>
        <p:nvSpPr>
          <p:cNvPr id="38" name="מלבן 37"/>
          <p:cNvSpPr/>
          <p:nvPr/>
        </p:nvSpPr>
        <p:spPr>
          <a:xfrm>
            <a:off x="1" y="316349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lIns="91412" tIns="45718" rIns="91412" bIns="45718" rtlCol="0" anchor="ctr"/>
          <a:lstStyle/>
          <a:p>
            <a:pPr algn="ctr" rtl="0">
              <a:spcAft>
                <a:spcPts val="600"/>
              </a:spcAft>
            </a:pPr>
            <a:r>
              <a:rPr lang="en-US" sz="2000" b="1" dirty="0" smtClean="0">
                <a:solidFill>
                  <a:schemeClr val="bg1"/>
                </a:solidFill>
                <a:ea typeface="Tahoma" panose="020B0604030504040204" pitchFamily="34" charset="0"/>
                <a:cs typeface="Fb Yaguar" panose="02020503050405020304" pitchFamily="18" charset="-79"/>
              </a:rPr>
              <a:t> </a:t>
            </a:r>
            <a:r>
              <a:rPr lang="en-US" sz="2000" b="1" dirty="0" err="1" smtClean="0">
                <a:solidFill>
                  <a:schemeClr val="bg1"/>
                </a:solidFill>
                <a:ea typeface="Tahoma" panose="020B0604030504040204" pitchFamily="34" charset="0"/>
                <a:cs typeface="Fb Yaguar" panose="02020503050405020304" pitchFamily="18" charset="-79"/>
              </a:rPr>
              <a:t>Visint</a:t>
            </a:r>
            <a:r>
              <a:rPr lang="en-US" sz="2000" b="1" dirty="0" smtClean="0">
                <a:solidFill>
                  <a:schemeClr val="bg1"/>
                </a:solidFill>
                <a:ea typeface="Tahoma" panose="020B0604030504040204" pitchFamily="34" charset="0"/>
                <a:cs typeface="Fb Yaguar" panose="02020503050405020304" pitchFamily="18" charset="-79"/>
              </a:rPr>
              <a:t> Infrastructure</a:t>
            </a:r>
            <a:endParaRPr lang="en-US" sz="2000" b="1" dirty="0">
              <a:solidFill>
                <a:schemeClr val="bg1"/>
              </a:solidFill>
              <a:ea typeface="Tahoma" panose="020B0604030504040204" pitchFamily="34" charset="0"/>
              <a:cs typeface="Fb Yaguar" panose="02020503050405020304" pitchFamily="18" charset="-79"/>
            </a:endParaRPr>
          </a:p>
        </p:txBody>
      </p:sp>
      <p:pic>
        <p:nvPicPr>
          <p:cNvPr id="5" name="תמונה 4"/>
          <p:cNvPicPr>
            <a:picLocks noChangeAspect="1"/>
          </p:cNvPicPr>
          <p:nvPr/>
        </p:nvPicPr>
        <p:blipFill rotWithShape="1">
          <a:blip r:embed="rId3" cstate="print">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618" r="17036"/>
          <a:stretch>
            <a:fillRect/>
          </a:stretch>
        </p:blipFill>
        <p:spPr>
          <a:xfrm>
            <a:off x="-2199" y="1130474"/>
            <a:ext cx="2398525" cy="2033016"/>
          </a:xfrm>
          <a:prstGeom prst="rect">
            <a:avLst/>
          </a:prstGeom>
          <a:ln>
            <a:solidFill>
              <a:schemeClr val="bg1"/>
            </a:solidFill>
          </a:ln>
        </p:spPr>
      </p:pic>
      <p:sp>
        <p:nvSpPr>
          <p:cNvPr id="44" name="מלבן 43"/>
          <p:cNvSpPr/>
          <p:nvPr/>
        </p:nvSpPr>
        <p:spPr>
          <a:xfrm>
            <a:off x="9662618" y="6165198"/>
            <a:ext cx="2512055" cy="646981"/>
          </a:xfrm>
          <a:prstGeom prst="rect">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r>
              <a:rPr lang="en-US" sz="1800" kern="0" dirty="0" smtClean="0">
                <a:solidFill>
                  <a:srgbClr val="FFFFFF"/>
                </a:solidFill>
                <a:cs typeface="Fb Yaguar" panose="02020503050405020304" pitchFamily="18" charset="-79"/>
              </a:rPr>
              <a:t>Development</a:t>
            </a:r>
            <a:endParaRPr lang="he-IL" sz="1800" kern="0" dirty="0">
              <a:solidFill>
                <a:srgbClr val="FFFFFF"/>
              </a:solidFill>
              <a:cs typeface="Fb Yaguar" panose="02020503050405020304" pitchFamily="18" charset="-79"/>
            </a:endParaRPr>
          </a:p>
        </p:txBody>
      </p:sp>
      <p:sp>
        <p:nvSpPr>
          <p:cNvPr id="45" name="מלבן 44"/>
          <p:cNvSpPr/>
          <p:nvPr/>
        </p:nvSpPr>
        <p:spPr>
          <a:xfrm>
            <a:off x="7149329" y="6155150"/>
            <a:ext cx="2497545" cy="646981"/>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000" b="1" kern="0" dirty="0" smtClean="0">
                <a:solidFill>
                  <a:schemeClr val="bg1"/>
                </a:solidFill>
                <a:cs typeface="Fb Yaguar" panose="02020503050405020304" pitchFamily="18" charset="-79"/>
              </a:rPr>
              <a:t>Biometric Tools</a:t>
            </a:r>
            <a:endParaRPr lang="he-IL" sz="2000" b="1" kern="0" dirty="0">
              <a:solidFill>
                <a:schemeClr val="bg1"/>
              </a:solidFill>
              <a:cs typeface="Fb Yaguar" panose="02020503050405020304" pitchFamily="18" charset="-79"/>
            </a:endParaRPr>
          </a:p>
        </p:txBody>
      </p:sp>
      <p:sp>
        <p:nvSpPr>
          <p:cNvPr id="46" name="מלבן 45"/>
          <p:cNvSpPr/>
          <p:nvPr/>
        </p:nvSpPr>
        <p:spPr>
          <a:xfrm>
            <a:off x="4733678" y="6155150"/>
            <a:ext cx="2429559" cy="646981"/>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000" b="1" dirty="0" smtClean="0">
                <a:solidFill>
                  <a:schemeClr val="bg1"/>
                </a:solidFill>
                <a:ea typeface="Tahoma" panose="020B0604030504040204" pitchFamily="34" charset="0"/>
                <a:cs typeface="Fb Yaguar" panose="02020503050405020304" pitchFamily="18" charset="-79"/>
              </a:rPr>
              <a:t>Strengthening The Means Of Collection</a:t>
            </a:r>
            <a:endParaRPr lang="he-IL" sz="2000" b="1" dirty="0">
              <a:solidFill>
                <a:schemeClr val="bg1"/>
              </a:solidFill>
              <a:ea typeface="Tahoma" panose="020B0604030504040204" pitchFamily="34" charset="0"/>
              <a:cs typeface="Fb Yaguar" panose="02020503050405020304" pitchFamily="18" charset="-79"/>
            </a:endParaRPr>
          </a:p>
        </p:txBody>
      </p:sp>
      <p:sp>
        <p:nvSpPr>
          <p:cNvPr id="47" name="מלבן 46"/>
          <p:cNvSpPr/>
          <p:nvPr/>
        </p:nvSpPr>
        <p:spPr>
          <a:xfrm>
            <a:off x="2380582" y="6155150"/>
            <a:ext cx="2353096" cy="646981"/>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r>
              <a:rPr lang="en-US" sz="2000" kern="0" dirty="0" smtClean="0">
                <a:solidFill>
                  <a:schemeClr val="bg1"/>
                </a:solidFill>
                <a:cs typeface="Fb Yaguar" panose="02020503050405020304" pitchFamily="18" charset="-79"/>
              </a:rPr>
              <a:t>AI</a:t>
            </a:r>
            <a:endParaRPr lang="he-IL" sz="2000" kern="0" dirty="0">
              <a:solidFill>
                <a:schemeClr val="bg1"/>
              </a:solidFill>
              <a:cs typeface="Fb Yaguar" panose="02020503050405020304" pitchFamily="18" charset="-79"/>
            </a:endParaRPr>
          </a:p>
        </p:txBody>
      </p:sp>
      <p:sp>
        <p:nvSpPr>
          <p:cNvPr id="48" name="מלבן 47"/>
          <p:cNvSpPr/>
          <p:nvPr/>
        </p:nvSpPr>
        <p:spPr>
          <a:xfrm>
            <a:off x="-15743" y="615515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lIns="91412" tIns="45718" rIns="91412" bIns="45718" rtlCol="0" anchor="ctr">
            <a:normAutofit fontScale="70000" lnSpcReduction="20000"/>
          </a:bodyPr>
          <a:lstStyle/>
          <a:p>
            <a:pPr algn="ctr">
              <a:spcAft>
                <a:spcPts val="600"/>
              </a:spcAft>
            </a:pPr>
            <a:r>
              <a:rPr lang="en-US" sz="2000" b="1" dirty="0">
                <a:solidFill>
                  <a:schemeClr val="bg1"/>
                </a:solidFill>
                <a:ea typeface="Tahoma" panose="020B0604030504040204" pitchFamily="34" charset="0"/>
                <a:cs typeface="Fb Yaguar" panose="02020503050405020304" pitchFamily="18" charset="-79"/>
              </a:rPr>
              <a:t>Development of advanced IT infrastructure</a:t>
            </a:r>
            <a:endParaRPr lang="he-IL" sz="2000" b="1" dirty="0">
              <a:solidFill>
                <a:schemeClr val="bg1"/>
              </a:solidFill>
              <a:ea typeface="Tahoma" panose="020B0604030504040204" pitchFamily="34" charset="0"/>
              <a:cs typeface="Fb Yaguar" panose="02020503050405020304" pitchFamily="18" charset="-79"/>
            </a:endParaRPr>
          </a:p>
        </p:txBody>
      </p:sp>
      <p:pic>
        <p:nvPicPr>
          <p:cNvPr id="49" name="תמונה 48"/>
          <p:cNvPicPr>
            <a:picLocks noChangeAspect="1"/>
          </p:cNvPicPr>
          <p:nvPr/>
        </p:nvPicPr>
        <p:blipFill rotWithShape="1">
          <a:blip r:embed="rId5" cstate="print">
            <a:grayscl/>
            <a:extLst>
              <a:ext uri="{28A0092B-C50C-407E-A947-70E740481C1C}">
                <a14:useLocalDpi xmlns:a14="http://schemas.microsoft.com/office/drawing/2010/main" val="0"/>
              </a:ext>
            </a:extLst>
          </a:blip>
          <a:srcRect l="18060"/>
          <a:stretch>
            <a:fillRect/>
          </a:stretch>
        </p:blipFill>
        <p:spPr>
          <a:xfrm>
            <a:off x="2396326" y="4122134"/>
            <a:ext cx="2337352" cy="2033016"/>
          </a:xfrm>
          <a:prstGeom prst="rect">
            <a:avLst/>
          </a:prstGeom>
          <a:ln>
            <a:solidFill>
              <a:schemeClr val="bg1"/>
            </a:solidFill>
          </a:ln>
        </p:spPr>
      </p:pic>
      <p:pic>
        <p:nvPicPr>
          <p:cNvPr id="51" name="תמונה 50"/>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0290"/>
          <a:stretch>
            <a:fillRect/>
          </a:stretch>
        </p:blipFill>
        <p:spPr>
          <a:xfrm>
            <a:off x="7201619" y="1130474"/>
            <a:ext cx="2460999" cy="2023872"/>
          </a:xfrm>
          <a:prstGeom prst="rect">
            <a:avLst/>
          </a:prstGeom>
          <a:ln>
            <a:solidFill>
              <a:schemeClr val="bg1"/>
            </a:solidFill>
          </a:ln>
        </p:spPr>
      </p:pic>
      <p:pic>
        <p:nvPicPr>
          <p:cNvPr id="53" name="תמונה 52"/>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1399" t="450" r="11916" b="-450"/>
          <a:stretch>
            <a:fillRect/>
          </a:stretch>
        </p:blipFill>
        <p:spPr>
          <a:xfrm>
            <a:off x="2412070" y="1130474"/>
            <a:ext cx="2337352" cy="2033016"/>
          </a:xfrm>
          <a:prstGeom prst="rect">
            <a:avLst/>
          </a:prstGeom>
          <a:ln>
            <a:solidFill>
              <a:schemeClr val="bg1"/>
            </a:solidFill>
          </a:ln>
        </p:spPr>
      </p:pic>
      <p:pic>
        <p:nvPicPr>
          <p:cNvPr id="54" name="תמונה 53"/>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517" r="14576"/>
          <a:stretch>
            <a:fillRect/>
          </a:stretch>
        </p:blipFill>
        <p:spPr>
          <a:xfrm>
            <a:off x="9619913" y="4111066"/>
            <a:ext cx="2554760" cy="2054132"/>
          </a:xfrm>
          <a:prstGeom prst="rect">
            <a:avLst/>
          </a:prstGeom>
          <a:ln>
            <a:solidFill>
              <a:schemeClr val="bg1"/>
            </a:solidFill>
          </a:ln>
        </p:spPr>
      </p:pic>
      <p:pic>
        <p:nvPicPr>
          <p:cNvPr id="55" name="תמונה 54"/>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21897"/>
          <a:stretch>
            <a:fillRect/>
          </a:stretch>
        </p:blipFill>
        <p:spPr>
          <a:xfrm>
            <a:off x="1" y="4122134"/>
            <a:ext cx="2380580" cy="2033016"/>
          </a:xfrm>
          <a:prstGeom prst="rect">
            <a:avLst/>
          </a:prstGeom>
          <a:ln>
            <a:solidFill>
              <a:schemeClr val="bg1"/>
            </a:solidFill>
          </a:ln>
        </p:spPr>
      </p:pic>
      <p:pic>
        <p:nvPicPr>
          <p:cNvPr id="56" name="תמונה 55"/>
          <p:cNvPicPr>
            <a:picLocks noChangeAspect="1"/>
          </p:cNvPicPr>
          <p:nvPr/>
        </p:nvPicPr>
        <p:blipFill rotWithShape="1">
          <a:blip r:embed="rId14" cstate="print">
            <a:extLst>
              <a:ext uri="{28A0092B-C50C-407E-A947-70E740481C1C}">
                <a14:useLocalDpi xmlns:a14="http://schemas.microsoft.com/office/drawing/2010/main" val="0"/>
              </a:ext>
            </a:extLst>
          </a:blip>
          <a:srcRect l="20281" t="-26" r="9" b="1020"/>
          <a:stretch>
            <a:fillRect/>
          </a:stretch>
        </p:blipFill>
        <p:spPr>
          <a:xfrm>
            <a:off x="4772060" y="4122134"/>
            <a:ext cx="2377269" cy="2012804"/>
          </a:xfrm>
          <a:prstGeom prst="rect">
            <a:avLst/>
          </a:prstGeom>
          <a:ln>
            <a:solidFill>
              <a:schemeClr val="bg1"/>
            </a:solidFill>
          </a:ln>
        </p:spPr>
      </p:pic>
      <p:pic>
        <p:nvPicPr>
          <p:cNvPr id="23" name="Picture 5" descr="http://mops.gov.il/SiteCollectionImages/MOPS/Symbols/LARGE%20symbols/IsraelPolice.gif"/>
          <p:cNvPicPr>
            <a:picLocks noChangeAspect="1" noChangeArrowheads="1"/>
          </p:cNvPicPr>
          <p:nvPr/>
        </p:nvPicPr>
        <p:blipFill>
          <a:blip r:embed="rId15" cstate="email"/>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24" name="תמונה 23"/>
          <p:cNvPicPr>
            <a:picLocks noChangeAspect="1"/>
          </p:cNvPicPr>
          <p:nvPr/>
        </p:nvPicPr>
        <p:blipFill rotWithShape="1">
          <a:blip r:embed="rId16" cstate="print">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l="20117" r="38374" b="48563"/>
          <a:stretch>
            <a:fillRect/>
          </a:stretch>
        </p:blipFill>
        <p:spPr>
          <a:xfrm>
            <a:off x="7149329" y="4111970"/>
            <a:ext cx="2513289" cy="2053228"/>
          </a:xfrm>
          <a:prstGeom prst="rect">
            <a:avLst/>
          </a:prstGeom>
          <a:ln>
            <a:solidFill>
              <a:schemeClr val="bg1"/>
            </a:solidFill>
          </a:ln>
        </p:spPr>
      </p:pic>
      <p:sp>
        <p:nvSpPr>
          <p:cNvPr id="25" name="מלבן 32"/>
          <p:cNvSpPr/>
          <p:nvPr/>
        </p:nvSpPr>
        <p:spPr>
          <a:xfrm>
            <a:off x="897073" y="282665"/>
            <a:ext cx="11277600" cy="923330"/>
          </a:xfrm>
          <a:prstGeom prst="rect">
            <a:avLst/>
          </a:prstGeom>
        </p:spPr>
        <p:txBody>
          <a:bodyPr wrap="square">
            <a:normAutofit/>
          </a:bodyPr>
          <a:lstStyle/>
          <a:p>
            <a:r>
              <a:rPr lang="en-US" sz="3200" b="1" dirty="0" smtClean="0">
                <a:solidFill>
                  <a:srgbClr val="4DB3C7"/>
                </a:solidFill>
                <a:cs typeface="Fb Yaguar" panose="02020503050405020304" pitchFamily="18" charset="-79"/>
              </a:rPr>
              <a:t>One</a:t>
            </a:r>
            <a:r>
              <a:rPr lang="en-US" sz="3200" b="1" dirty="0" smtClean="0">
                <a:solidFill>
                  <a:schemeClr val="bg1"/>
                </a:solidFill>
                <a:cs typeface="Fb Yaguar" panose="02020503050405020304" pitchFamily="18" charset="-79"/>
              </a:rPr>
              <a:t> Of The </a:t>
            </a:r>
            <a:r>
              <a:rPr lang="en-US" sz="3200" b="1" dirty="0" smtClean="0">
                <a:solidFill>
                  <a:srgbClr val="4DB3C7"/>
                </a:solidFill>
                <a:cs typeface="Fb Yaguar" panose="02020503050405020304" pitchFamily="18" charset="-79"/>
              </a:rPr>
              <a:t>World's</a:t>
            </a:r>
            <a:r>
              <a:rPr lang="en-US" sz="3200" b="1" dirty="0" smtClean="0">
                <a:solidFill>
                  <a:schemeClr val="bg1"/>
                </a:solidFill>
                <a:cs typeface="Fb Yaguar" panose="02020503050405020304" pitchFamily="18" charset="-79"/>
              </a:rPr>
              <a:t> Leading </a:t>
            </a:r>
            <a:r>
              <a:rPr lang="en-US" sz="3200" b="1" dirty="0" smtClean="0">
                <a:solidFill>
                  <a:srgbClr val="4DB3C7"/>
                </a:solidFill>
                <a:cs typeface="Fb Yaguar" panose="02020503050405020304" pitchFamily="18" charset="-79"/>
              </a:rPr>
              <a:t>Technological</a:t>
            </a:r>
            <a:r>
              <a:rPr lang="en-US" sz="3200" b="1" dirty="0" smtClean="0">
                <a:solidFill>
                  <a:schemeClr val="bg1"/>
                </a:solidFill>
                <a:cs typeface="Fb Yaguar" panose="02020503050405020304" pitchFamily="18" charset="-79"/>
              </a:rPr>
              <a:t> Development </a:t>
            </a:r>
            <a:r>
              <a:rPr lang="en-US" sz="3200" b="1" dirty="0" smtClean="0">
                <a:solidFill>
                  <a:srgbClr val="4DB3C7"/>
                </a:solidFill>
                <a:cs typeface="Fb Yaguar" panose="02020503050405020304" pitchFamily="18" charset="-79"/>
              </a:rPr>
              <a:t>Centers</a:t>
            </a:r>
            <a:endParaRPr lang="he-IL" sz="3200" b="1" dirty="0">
              <a:solidFill>
                <a:srgbClr val="4DB3C7"/>
              </a:solidFill>
              <a:cs typeface="Fb Yaguar" panose="02020503050405020304" pitchFamily="18" charset="-79"/>
            </a:endParaRPr>
          </a:p>
        </p:txBody>
      </p:sp>
      <p:sp>
        <p:nvSpPr>
          <p:cNvPr id="26" name="מלבן 37"/>
          <p:cNvSpPr/>
          <p:nvPr/>
        </p:nvSpPr>
        <p:spPr>
          <a:xfrm>
            <a:off x="2374256" y="3154346"/>
            <a:ext cx="2396324" cy="646981"/>
          </a:xfrm>
          <a:prstGeom prst="rect">
            <a:avLst/>
          </a:prstGeom>
          <a:solidFill>
            <a:srgbClr val="185F84"/>
          </a:solidFill>
          <a:ln w="9525" cap="flat" cmpd="sng" algn="ctr">
            <a:solidFill>
              <a:schemeClr val="accent4">
                <a:lumMod val="10000"/>
                <a:lumOff val="90000"/>
              </a:schemeClr>
            </a:solidFill>
            <a:prstDash val="solid"/>
          </a:ln>
          <a:effectLst/>
        </p:spPr>
        <p:txBody>
          <a:bodyPr lIns="91412" tIns="45718" rIns="91412" bIns="45718" rtlCol="0" anchor="ctr"/>
          <a:lstStyle/>
          <a:p>
            <a:pPr algn="ctr" rtl="0">
              <a:spcAft>
                <a:spcPts val="600"/>
              </a:spcAft>
            </a:pPr>
            <a:r>
              <a:rPr lang="en-US" sz="2000" b="1" dirty="0">
                <a:solidFill>
                  <a:schemeClr val="bg1"/>
                </a:solidFill>
                <a:ea typeface="Tahoma" panose="020B0604030504040204" pitchFamily="34" charset="0"/>
                <a:cs typeface="Fb Yaguar" panose="02020503050405020304" pitchFamily="18" charset="-79"/>
              </a:rPr>
              <a:t>Supporting Tools in the Offense Scene</a:t>
            </a:r>
            <a:endParaRPr lang="en-US" sz="2000" b="1" dirty="0">
              <a:solidFill>
                <a:schemeClr val="bg1"/>
              </a:solidFill>
              <a:ea typeface="Tahoma" panose="020B0604030504040204" pitchFamily="34" charset="0"/>
              <a:cs typeface="Fb Yaguar" panose="02020503050405020304" pitchFamily="18"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ECBD19"/>
      </a:dk2>
      <a:lt2>
        <a:srgbClr val="D00D7C"/>
      </a:lt2>
      <a:accent1>
        <a:srgbClr val="BAB80E"/>
      </a:accent1>
      <a:accent2>
        <a:srgbClr val="005492"/>
      </a:accent2>
      <a:accent3>
        <a:srgbClr val="26ABBF"/>
      </a:accent3>
      <a:accent4>
        <a:srgbClr val="05222A"/>
      </a:accent4>
      <a:accent5>
        <a:srgbClr val="6D5743"/>
      </a:accent5>
      <a:accent6>
        <a:srgbClr val="D31217"/>
      </a:accent6>
      <a:hlink>
        <a:srgbClr val="005768"/>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ysClr val="window" lastClr="FFFFFF"/>
      </a:lt1>
      <a:dk2>
        <a:srgbClr val="FA7408"/>
      </a:dk2>
      <a:lt2>
        <a:srgbClr val="93D21F"/>
      </a:lt2>
      <a:accent1>
        <a:srgbClr val="06A9B5"/>
      </a:accent1>
      <a:accent2>
        <a:srgbClr val="993333"/>
      </a:accent2>
      <a:accent3>
        <a:srgbClr val="663366"/>
      </a:accent3>
      <a:accent4>
        <a:srgbClr val="003B47"/>
      </a:accent4>
      <a:accent5>
        <a:srgbClr val="330000"/>
      </a:accent5>
      <a:accent6>
        <a:srgbClr val="D71A29"/>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ransportation Infographic">
      <a:dk1>
        <a:sysClr val="windowText" lastClr="000000"/>
      </a:dk1>
      <a:lt1>
        <a:sysClr val="window" lastClr="FFFFFF"/>
      </a:lt1>
      <a:dk2>
        <a:srgbClr val="1F497D"/>
      </a:dk2>
      <a:lt2>
        <a:srgbClr val="EEECE1"/>
      </a:lt2>
      <a:accent1>
        <a:srgbClr val="F8605D"/>
      </a:accent1>
      <a:accent2>
        <a:srgbClr val="FCBC14"/>
      </a:accent2>
      <a:accent3>
        <a:srgbClr val="57ADD0"/>
      </a:accent3>
      <a:accent4>
        <a:srgbClr val="FE6306"/>
      </a:accent4>
      <a:accent5>
        <a:srgbClr val="47A290"/>
      </a:accent5>
      <a:accent6>
        <a:srgbClr val="F8F3E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3865</Words>
  <Application>WPS Presentation</Application>
  <PresentationFormat>Widescreen</PresentationFormat>
  <Paragraphs>262</Paragraphs>
  <Slides>17</Slides>
  <Notes>11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17</vt:i4>
      </vt:variant>
    </vt:vector>
  </HeadingPairs>
  <TitlesOfParts>
    <vt:vector size="31" baseType="lpstr">
      <vt:lpstr>Arial</vt:lpstr>
      <vt:lpstr>SimSun</vt:lpstr>
      <vt:lpstr>Wingdings</vt:lpstr>
      <vt:lpstr>Fb Yaguar</vt:lpstr>
      <vt:lpstr>Calibri</vt:lpstr>
      <vt:lpstr>Segoe UI</vt:lpstr>
      <vt:lpstr>Tahoma</vt:lpstr>
      <vt:lpstr>Open Sans Light</vt:lpstr>
      <vt:lpstr>Microsoft YaHei</vt:lpstr>
      <vt:lpstr>Arial Unicode MS</vt:lpstr>
      <vt:lpstr>Segoe Print</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my station go…</dc:title>
  <dc:creator>Yossi Gavri</dc:creator>
  <cp:lastModifiedBy>tubi</cp:lastModifiedBy>
  <cp:revision>308</cp:revision>
  <cp:lastPrinted>2017-11-20T09:04:00Z</cp:lastPrinted>
  <dcterms:created xsi:type="dcterms:W3CDTF">2017-09-23T06:11:00Z</dcterms:created>
  <dcterms:modified xsi:type="dcterms:W3CDTF">2019-04-03T16:10:02Z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