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309" r:id="rId1"/>
  </p:sldMasterIdLst>
  <p:notesMasterIdLst>
    <p:notesMasterId r:id="rId19"/>
  </p:notesMasterIdLst>
  <p:sldIdLst>
    <p:sldId id="257" r:id="rId2"/>
    <p:sldId id="344" r:id="rId3"/>
    <p:sldId id="268" r:id="rId4"/>
    <p:sldId id="290" r:id="rId5"/>
    <p:sldId id="291" r:id="rId6"/>
    <p:sldId id="283" r:id="rId7"/>
    <p:sldId id="270" r:id="rId8"/>
    <p:sldId id="293" r:id="rId9"/>
    <p:sldId id="271" r:id="rId10"/>
    <p:sldId id="272" r:id="rId11"/>
    <p:sldId id="345" r:id="rId12"/>
    <p:sldId id="346" r:id="rId13"/>
    <p:sldId id="347" r:id="rId14"/>
    <p:sldId id="348" r:id="rId15"/>
    <p:sldId id="349" r:id="rId16"/>
    <p:sldId id="350" r:id="rId17"/>
    <p:sldId id="351" r:id="rId18"/>
  </p:sldIdLst>
  <p:sldSz cx="9144000" cy="6858000" type="screen4x3"/>
  <p:notesSz cx="6858000" cy="9144000"/>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328" autoAdjust="0"/>
    <p:restoredTop sz="94660"/>
  </p:normalViewPr>
  <p:slideViewPr>
    <p:cSldViewPr>
      <p:cViewPr>
        <p:scale>
          <a:sx n="75" d="100"/>
          <a:sy n="75" d="100"/>
        </p:scale>
        <p:origin x="-72" y="66"/>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1842"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pPr>
              <a:defRPr/>
            </a:pPr>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pPr>
              <a:defRPr/>
            </a:pPr>
            <a:fld id="{B5E0FB16-0E50-48DD-A866-D415E71A0232}" type="datetimeFigureOut">
              <a:rPr lang="he-IL"/>
              <a:pPr>
                <a:defRPr/>
              </a:pPr>
              <a:t>ט'/אדר א/תשע"ד</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he-IL" noProof="0" smtClean="0"/>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noProof="0" smtClean="0"/>
              <a:t>לחץ כדי לערוך סגנונות טקסט של תבנית בסיס</a:t>
            </a:r>
          </a:p>
          <a:p>
            <a:pPr lvl="1"/>
            <a:r>
              <a:rPr lang="he-IL" noProof="0" smtClean="0"/>
              <a:t>רמה שנייה</a:t>
            </a:r>
          </a:p>
          <a:p>
            <a:pPr lvl="2"/>
            <a:r>
              <a:rPr lang="he-IL" noProof="0" smtClean="0"/>
              <a:t>רמה שלישית</a:t>
            </a:r>
          </a:p>
          <a:p>
            <a:pPr lvl="3"/>
            <a:r>
              <a:rPr lang="he-IL" noProof="0" smtClean="0"/>
              <a:t>רמה רביעית</a:t>
            </a:r>
          </a:p>
          <a:p>
            <a:pPr lvl="4"/>
            <a:r>
              <a:rPr lang="he-IL" noProof="0" smtClean="0"/>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pPr>
              <a:defRPr/>
            </a:pPr>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pPr>
              <a:defRPr/>
            </a:pPr>
            <a:fld id="{221AE402-3803-4959-84CA-0A7176F42915}" type="slidenum">
              <a:rPr lang="he-IL"/>
              <a:pPr>
                <a:defRPr/>
              </a:pPr>
              <a:t>‹#›</a:t>
            </a:fld>
            <a:endParaRPr lang="he-IL"/>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22531"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smtClean="0"/>
          </a:p>
        </p:txBody>
      </p:sp>
      <p:sp>
        <p:nvSpPr>
          <p:cNvPr id="22532" name="מציין מיקום של מספר שקופית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BA93869-72F1-4FE3-B954-53C0608731E3}" type="slidenum">
              <a:rPr lang="he-IL" smtClean="0"/>
              <a:pPr/>
              <a:t>3</a:t>
            </a:fld>
            <a:endParaRPr lang="he-IL" smtClean="0"/>
          </a:p>
        </p:txBody>
      </p:sp>
      <p:sp>
        <p:nvSpPr>
          <p:cNvPr id="22533" name="מציין מיקום של כותרת עליונה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he-IL" smtClean="0"/>
              <a:t>חושבים אזרחי -&gt; פועלים בתיאום -&gt; מייצרים ביטחון</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E85B7366-1F20-485A-850C-276A15CD4B45}" type="datetimeFigureOut">
              <a:rPr lang="he-IL"/>
              <a:pPr>
                <a:defRPr/>
              </a:pPr>
              <a:t>ט'/אדר א/תשע"ד</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4C328739-61CA-44FF-97C1-862B02D886B5}" type="slidenum">
              <a:rPr lang="he-IL"/>
              <a:pPr>
                <a:defRPr/>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79C3C3D1-A761-427B-B9E6-967598D5001C}" type="datetimeFigureOut">
              <a:rPr lang="he-IL"/>
              <a:pPr>
                <a:defRPr/>
              </a:pPr>
              <a:t>ט'/אדר א/תשע"ד</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E9B5C6E3-FCC8-4E5B-86DA-1E29BF92F572}" type="slidenum">
              <a:rPr lang="he-IL"/>
              <a:pPr>
                <a:defRPr/>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8B4EBB20-67A6-448E-97CE-F19E6A949F11}" type="datetimeFigureOut">
              <a:rPr lang="he-IL"/>
              <a:pPr>
                <a:defRPr/>
              </a:pPr>
              <a:t>ט'/אדר א/תשע"ד</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CB4EF33F-A05C-48DE-BB40-9C6C6D2353C2}" type="slidenum">
              <a:rPr lang="he-IL"/>
              <a:pPr>
                <a:defRPr/>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1380B27B-3C81-4688-BF1B-ECD7B8842061}" type="datetimeFigureOut">
              <a:rPr lang="he-IL"/>
              <a:pPr>
                <a:defRPr/>
              </a:pPr>
              <a:t>ט'/אדר א/תשע"ד</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4D6DEB53-4726-4673-8BF3-1DF8B1E4B574}" type="slidenum">
              <a:rPr lang="he-IL"/>
              <a:pPr>
                <a:defRPr/>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lvl1pPr>
              <a:defRPr/>
            </a:lvl1pPr>
          </a:lstStyle>
          <a:p>
            <a:pPr>
              <a:defRPr/>
            </a:pPr>
            <a:fld id="{93D4F7D3-D3C8-4875-A048-1C4B5A60D8C6}" type="datetimeFigureOut">
              <a:rPr lang="he-IL"/>
              <a:pPr>
                <a:defRPr/>
              </a:pPr>
              <a:t>ט'/אדר א/תשע"ד</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52021B52-1255-4ED7-AA04-C5797484B243}" type="slidenum">
              <a:rPr lang="he-IL"/>
              <a:pPr>
                <a:defRPr/>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3"/>
          <p:cNvSpPr>
            <a:spLocks noGrp="1"/>
          </p:cNvSpPr>
          <p:nvPr>
            <p:ph type="dt" sz="half" idx="10"/>
          </p:nvPr>
        </p:nvSpPr>
        <p:spPr/>
        <p:txBody>
          <a:bodyPr/>
          <a:lstStyle>
            <a:lvl1pPr>
              <a:defRPr/>
            </a:lvl1pPr>
          </a:lstStyle>
          <a:p>
            <a:pPr>
              <a:defRPr/>
            </a:pPr>
            <a:fld id="{E84E35FF-AB05-4140-B9B1-D0CCB2A30ED3}" type="datetimeFigureOut">
              <a:rPr lang="he-IL"/>
              <a:pPr>
                <a:defRPr/>
              </a:pPr>
              <a:t>ט'/אדר א/תשע"ד</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9C23D16C-AEDD-4FB6-BD1A-6CBA8861AF63}" type="slidenum">
              <a:rPr lang="he-IL"/>
              <a:pPr>
                <a:defRPr/>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3"/>
          <p:cNvSpPr>
            <a:spLocks noGrp="1"/>
          </p:cNvSpPr>
          <p:nvPr>
            <p:ph type="dt" sz="half" idx="10"/>
          </p:nvPr>
        </p:nvSpPr>
        <p:spPr/>
        <p:txBody>
          <a:bodyPr/>
          <a:lstStyle>
            <a:lvl1pPr>
              <a:defRPr/>
            </a:lvl1pPr>
          </a:lstStyle>
          <a:p>
            <a:pPr>
              <a:defRPr/>
            </a:pPr>
            <a:fld id="{DA5C0465-8375-460B-B67F-134524066636}" type="datetimeFigureOut">
              <a:rPr lang="he-IL"/>
              <a:pPr>
                <a:defRPr/>
              </a:pPr>
              <a:t>ט'/אדר א/תשע"ד</a:t>
            </a:fld>
            <a:endParaRPr lang="he-IL"/>
          </a:p>
        </p:txBody>
      </p:sp>
      <p:sp>
        <p:nvSpPr>
          <p:cNvPr id="8"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9" name="מציין מיקום של מספר שקופית 5"/>
          <p:cNvSpPr>
            <a:spLocks noGrp="1"/>
          </p:cNvSpPr>
          <p:nvPr>
            <p:ph type="sldNum" sz="quarter" idx="12"/>
          </p:nvPr>
        </p:nvSpPr>
        <p:spPr/>
        <p:txBody>
          <a:bodyPr/>
          <a:lstStyle>
            <a:lvl1pPr>
              <a:defRPr/>
            </a:lvl1pPr>
          </a:lstStyle>
          <a:p>
            <a:pPr>
              <a:defRPr/>
            </a:pPr>
            <a:fld id="{D8E26B31-33BF-4549-BE9A-1DA05938026F}" type="slidenum">
              <a:rPr lang="he-IL"/>
              <a:pPr>
                <a:defRPr/>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3"/>
          <p:cNvSpPr>
            <a:spLocks noGrp="1"/>
          </p:cNvSpPr>
          <p:nvPr>
            <p:ph type="dt" sz="half" idx="10"/>
          </p:nvPr>
        </p:nvSpPr>
        <p:spPr/>
        <p:txBody>
          <a:bodyPr/>
          <a:lstStyle>
            <a:lvl1pPr>
              <a:defRPr/>
            </a:lvl1pPr>
          </a:lstStyle>
          <a:p>
            <a:pPr>
              <a:defRPr/>
            </a:pPr>
            <a:fld id="{1F854C47-8844-4EC8-A095-35BAECA23042}" type="datetimeFigureOut">
              <a:rPr lang="he-IL"/>
              <a:pPr>
                <a:defRPr/>
              </a:pPr>
              <a:t>ט'/אדר א/תשע"ד</a:t>
            </a:fld>
            <a:endParaRPr lang="he-IL"/>
          </a:p>
        </p:txBody>
      </p:sp>
      <p:sp>
        <p:nvSpPr>
          <p:cNvPr id="4"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5" name="מציין מיקום של מספר שקופית 5"/>
          <p:cNvSpPr>
            <a:spLocks noGrp="1"/>
          </p:cNvSpPr>
          <p:nvPr>
            <p:ph type="sldNum" sz="quarter" idx="12"/>
          </p:nvPr>
        </p:nvSpPr>
        <p:spPr/>
        <p:txBody>
          <a:bodyPr/>
          <a:lstStyle>
            <a:lvl1pPr>
              <a:defRPr/>
            </a:lvl1pPr>
          </a:lstStyle>
          <a:p>
            <a:pPr>
              <a:defRPr/>
            </a:pPr>
            <a:fld id="{907C326C-93C7-493C-9E24-7EFEB96AE0EF}" type="slidenum">
              <a:rPr lang="he-IL"/>
              <a:pPr>
                <a:defRPr/>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nvGraphicFramePr>
        <p:xfrm>
          <a:off x="8358188" y="0"/>
          <a:ext cx="785812" cy="968375"/>
        </p:xfrm>
        <a:graphic>
          <a:graphicData uri="http://schemas.openxmlformats.org/presentationml/2006/ole">
            <p:oleObj spid="_x0000_s33794" name="Clip" r:id="rId3" imgW="3914286" imgH="5419048" progId="">
              <p:embed/>
            </p:oleObj>
          </a:graphicData>
        </a:graphic>
      </p:graphicFrame>
      <p:graphicFrame>
        <p:nvGraphicFramePr>
          <p:cNvPr id="3" name="Object 3"/>
          <p:cNvGraphicFramePr>
            <a:graphicFrameLocks noChangeAspect="1"/>
          </p:cNvGraphicFramePr>
          <p:nvPr/>
        </p:nvGraphicFramePr>
        <p:xfrm>
          <a:off x="8358188" y="0"/>
          <a:ext cx="785812" cy="968375"/>
        </p:xfrm>
        <a:graphic>
          <a:graphicData uri="http://schemas.openxmlformats.org/presentationml/2006/ole">
            <p:oleObj spid="_x0000_s33795" name="Clip" r:id="rId4" imgW="3914286" imgH="5419048" progId="">
              <p:embed/>
            </p:oleObj>
          </a:graphicData>
        </a:graphic>
      </p:graphicFrame>
      <p:sp>
        <p:nvSpPr>
          <p:cNvPr id="4" name="מציין מיקום של תאריך 1"/>
          <p:cNvSpPr>
            <a:spLocks noGrp="1"/>
          </p:cNvSpPr>
          <p:nvPr>
            <p:ph type="dt" sz="half" idx="10"/>
          </p:nvPr>
        </p:nvSpPr>
        <p:spPr/>
        <p:txBody>
          <a:bodyPr/>
          <a:lstStyle>
            <a:lvl1pPr>
              <a:defRPr/>
            </a:lvl1pPr>
          </a:lstStyle>
          <a:p>
            <a:pPr>
              <a:defRPr/>
            </a:pPr>
            <a:fld id="{4BF1D0A4-BAEE-4CB4-99B8-00FD40D10699}" type="datetimeFigureOut">
              <a:rPr lang="he-IL"/>
              <a:pPr>
                <a:defRPr/>
              </a:pPr>
              <a:t>ט'/אדר א/תשע"ד</a:t>
            </a:fld>
            <a:endParaRPr lang="he-IL"/>
          </a:p>
        </p:txBody>
      </p:sp>
      <p:sp>
        <p:nvSpPr>
          <p:cNvPr id="5" name="מציין מיקום של כותרת תחתונה 2"/>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3"/>
          <p:cNvSpPr>
            <a:spLocks noGrp="1"/>
          </p:cNvSpPr>
          <p:nvPr>
            <p:ph type="sldNum" sz="quarter" idx="12"/>
          </p:nvPr>
        </p:nvSpPr>
        <p:spPr/>
        <p:txBody>
          <a:bodyPr/>
          <a:lstStyle>
            <a:lvl1pPr>
              <a:defRPr/>
            </a:lvl1pPr>
          </a:lstStyle>
          <a:p>
            <a:pPr>
              <a:defRPr/>
            </a:pPr>
            <a:fld id="{89D07A13-D634-451E-B883-83B953357536}" type="slidenum">
              <a:rPr lang="he-IL"/>
              <a:pPr>
                <a:defRPr/>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9A8D7D4A-08FD-4050-B9F4-5E3659293147}" type="datetimeFigureOut">
              <a:rPr lang="he-IL"/>
              <a:pPr>
                <a:defRPr/>
              </a:pPr>
              <a:t>ט'/אדר א/תשע"ד</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549D0D26-20F4-431A-9AEA-AB5DBC60126F}" type="slidenum">
              <a:rPr lang="he-IL"/>
              <a:pPr>
                <a:defRPr/>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4C9EA2CB-FE03-4DB0-ACD9-2F0F92C47E16}" type="datetimeFigureOut">
              <a:rPr lang="he-IL"/>
              <a:pPr>
                <a:defRPr/>
              </a:pPr>
              <a:t>ט'/אדר א/תשע"ד</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758204EA-D40C-4050-BDA2-71EFA02836B3}" type="slidenum">
              <a:rPr lang="he-IL"/>
              <a:pPr>
                <a:defRPr/>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3074" name="מציין מיקום של כותרת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p>
        </p:txBody>
      </p:sp>
      <p:sp>
        <p:nvSpPr>
          <p:cNvPr id="3075" name="מציין מיקום טקסט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a:defRPr/>
            </a:pPr>
            <a:fld id="{E223826A-3EA5-4006-8503-6DC061D52127}" type="datetimeFigureOut">
              <a:rPr lang="he-IL"/>
              <a:pPr>
                <a:defRPr/>
              </a:pPr>
              <a:t>ט'/אדר א/תשע"ד</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a:defRPr/>
            </a:pPr>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a:defRPr/>
            </a:pPr>
            <a:fld id="{7D0B4910-2E75-4015-8740-F6A1EF4E3E00}" type="slidenum">
              <a:rPr lang="he-IL"/>
              <a:pPr>
                <a:defRPr/>
              </a:pPr>
              <a:t>‹#›</a:t>
            </a:fld>
            <a:endParaRPr lang="he-IL"/>
          </a:p>
        </p:txBody>
      </p:sp>
    </p:spTree>
  </p:cSld>
  <p:clrMap bg1="lt1" tx1="dk1" bg2="lt2" tx2="dk2" accent1="accent1" accent2="accent2" accent3="accent3" accent4="accent4" accent5="accent5" accent6="accent6" hlink="hlink" folHlink="folHlink"/>
  <p:sldLayoutIdLst>
    <p:sldLayoutId id="2147484460" r:id="rId1"/>
    <p:sldLayoutId id="2147484461" r:id="rId2"/>
    <p:sldLayoutId id="2147484462" r:id="rId3"/>
    <p:sldLayoutId id="2147484463" r:id="rId4"/>
    <p:sldLayoutId id="2147484464" r:id="rId5"/>
    <p:sldLayoutId id="2147484465" r:id="rId6"/>
    <p:sldLayoutId id="2147484470" r:id="rId7"/>
    <p:sldLayoutId id="2147484466" r:id="rId8"/>
    <p:sldLayoutId id="2147484467" r:id="rId9"/>
    <p:sldLayoutId id="2147484468" r:id="rId10"/>
    <p:sldLayoutId id="2147484469"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מציין מיקום של מספר שקופית 5"/>
          <p:cNvSpPr>
            <a:spLocks noGrp="1"/>
          </p:cNvSpPr>
          <p:nvPr>
            <p:ph type="sldNum" sz="quarter" idx="12"/>
          </p:nvPr>
        </p:nvSpPr>
        <p:spPr/>
        <p:txBody>
          <a:bodyPr/>
          <a:lstStyle/>
          <a:p>
            <a:pPr>
              <a:defRPr/>
            </a:pPr>
            <a:fld id="{AD438DFA-989C-446F-8840-D96355D52D43}" type="slidenum">
              <a:rPr lang="he-IL"/>
              <a:pPr>
                <a:defRPr/>
              </a:pPr>
              <a:t>1</a:t>
            </a:fld>
            <a:endParaRPr lang="en-US"/>
          </a:p>
        </p:txBody>
      </p:sp>
      <p:sp>
        <p:nvSpPr>
          <p:cNvPr id="4099" name="Rectangle 4"/>
          <p:cNvSpPr>
            <a:spLocks noChangeArrowheads="1"/>
          </p:cNvSpPr>
          <p:nvPr/>
        </p:nvSpPr>
        <p:spPr bwMode="auto">
          <a:xfrm>
            <a:off x="22225" y="1588"/>
            <a:ext cx="9121775" cy="6835775"/>
          </a:xfrm>
          <a:prstGeom prst="rect">
            <a:avLst/>
          </a:prstGeom>
          <a:noFill/>
          <a:ln w="88900" algn="ctr">
            <a:solidFill>
              <a:srgbClr val="333399"/>
            </a:solidFill>
            <a:miter lim="800000"/>
            <a:headEnd/>
            <a:tailEnd/>
          </a:ln>
        </p:spPr>
        <p:txBody>
          <a:bodyPr wrap="none" anchor="ctr"/>
          <a:lstStyle/>
          <a:p>
            <a:endParaRPr lang="he-IL">
              <a:latin typeface="Calibri" pitchFamily="34" charset="0"/>
            </a:endParaRPr>
          </a:p>
        </p:txBody>
      </p:sp>
      <p:sp>
        <p:nvSpPr>
          <p:cNvPr id="4100" name="Rectangle 5"/>
          <p:cNvSpPr>
            <a:spLocks noChangeArrowheads="1"/>
          </p:cNvSpPr>
          <p:nvPr/>
        </p:nvSpPr>
        <p:spPr bwMode="auto">
          <a:xfrm>
            <a:off x="857250" y="1428750"/>
            <a:ext cx="7215188" cy="3857625"/>
          </a:xfrm>
          <a:prstGeom prst="rect">
            <a:avLst/>
          </a:prstGeom>
          <a:noFill/>
          <a:ln w="63500">
            <a:solidFill>
              <a:srgbClr val="333399"/>
            </a:solidFill>
            <a:miter lim="800000"/>
            <a:headEnd/>
            <a:tailEnd/>
          </a:ln>
          <a:effectLst>
            <a:prstShdw prst="shdw17" dist="17961" dir="13500000">
              <a:srgbClr val="1F1F5C"/>
            </a:prstShdw>
          </a:effectLst>
        </p:spPr>
        <p:txBody>
          <a:bodyPr wrap="none" anchor="ctr"/>
          <a:lstStyle/>
          <a:p>
            <a:endParaRPr lang="he-IL">
              <a:latin typeface="Calibri" pitchFamily="34" charset="0"/>
            </a:endParaRPr>
          </a:p>
        </p:txBody>
      </p:sp>
      <p:sp>
        <p:nvSpPr>
          <p:cNvPr id="190470" name="Rectangle 6"/>
          <p:cNvSpPr>
            <a:spLocks noChangeArrowheads="1"/>
          </p:cNvSpPr>
          <p:nvPr/>
        </p:nvSpPr>
        <p:spPr bwMode="auto">
          <a:xfrm>
            <a:off x="142875" y="5715000"/>
            <a:ext cx="8845550" cy="644525"/>
          </a:xfrm>
          <a:prstGeom prst="rect">
            <a:avLst/>
          </a:prstGeom>
          <a:solidFill>
            <a:schemeClr val="bg1"/>
          </a:solidFill>
          <a:ln w="25400">
            <a:solidFill>
              <a:srgbClr val="000066"/>
            </a:solidFill>
            <a:miter lim="800000"/>
            <a:headEnd/>
            <a:tailEnd/>
          </a:ln>
          <a:effectLst>
            <a:outerShdw dist="107763" dir="2700000" algn="ctr" rotWithShape="0">
              <a:schemeClr val="bg2"/>
            </a:outerShdw>
          </a:effectLst>
        </p:spPr>
        <p:txBody>
          <a:bodyPr wrap="none" anchor="ctr"/>
          <a:lstStyle/>
          <a:p>
            <a:pPr algn="ctr" defTabSz="762000" fontAlgn="auto">
              <a:spcBef>
                <a:spcPts val="0"/>
              </a:spcBef>
              <a:spcAft>
                <a:spcPts val="0"/>
              </a:spcAft>
              <a:defRPr/>
            </a:pPr>
            <a:endParaRPr lang="en-US" altLang="en-US" sz="2400">
              <a:latin typeface="Times New Roman" pitchFamily="18" charset="0"/>
              <a:cs typeface="+mn-cs"/>
            </a:endParaRPr>
          </a:p>
        </p:txBody>
      </p:sp>
      <p:sp>
        <p:nvSpPr>
          <p:cNvPr id="190471" name="Rectangle 7"/>
          <p:cNvSpPr>
            <a:spLocks noChangeArrowheads="1"/>
          </p:cNvSpPr>
          <p:nvPr/>
        </p:nvSpPr>
        <p:spPr bwMode="auto">
          <a:xfrm>
            <a:off x="6027738" y="5786438"/>
            <a:ext cx="2901950" cy="487362"/>
          </a:xfrm>
          <a:prstGeom prst="rect">
            <a:avLst/>
          </a:prstGeom>
          <a:noFill/>
          <a:ln w="9525">
            <a:noFill/>
            <a:miter lim="800000"/>
            <a:headEnd/>
            <a:tailEnd/>
          </a:ln>
          <a:effectLst/>
        </p:spPr>
        <p:txBody>
          <a:bodyPr lIns="92075" tIns="46038" rIns="92075" bIns="46038">
            <a:spAutoFit/>
          </a:bodyPr>
          <a:lstStyle/>
          <a:p>
            <a:pPr algn="ctr" defTabSz="762000" fontAlgn="auto">
              <a:lnSpc>
                <a:spcPct val="90000"/>
              </a:lnSpc>
              <a:spcBef>
                <a:spcPts val="0"/>
              </a:spcBef>
              <a:spcAft>
                <a:spcPts val="0"/>
              </a:spcAft>
              <a:defRPr/>
            </a:pPr>
            <a:r>
              <a:rPr lang="he-IL" altLang="en-US" sz="2800" b="1" dirty="0">
                <a:solidFill>
                  <a:srgbClr val="000066"/>
                </a:solidFill>
                <a:effectLst>
                  <a:outerShdw blurRad="38100" dist="38100" dir="2700000" algn="tl">
                    <a:srgbClr val="000000"/>
                  </a:outerShdw>
                </a:effectLst>
                <a:latin typeface="Times New Roman" pitchFamily="18" charset="0"/>
                <a:cs typeface="David" pitchFamily="2" charset="-79"/>
              </a:rPr>
              <a:t>כ' באלול תשע"ג</a:t>
            </a:r>
            <a:endParaRPr lang="en-US" altLang="en-US" sz="2800" b="1" dirty="0">
              <a:solidFill>
                <a:srgbClr val="000066"/>
              </a:solidFill>
              <a:effectLst>
                <a:outerShdw blurRad="38100" dist="38100" dir="2700000" algn="tl">
                  <a:srgbClr val="000000"/>
                </a:outerShdw>
              </a:effectLst>
              <a:latin typeface="Times New Roman" pitchFamily="18" charset="0"/>
              <a:cs typeface="David" pitchFamily="2" charset="-79"/>
            </a:endParaRPr>
          </a:p>
        </p:txBody>
      </p:sp>
      <p:sp>
        <p:nvSpPr>
          <p:cNvPr id="190472" name="Rectangle 8"/>
          <p:cNvSpPr>
            <a:spLocks noChangeArrowheads="1"/>
          </p:cNvSpPr>
          <p:nvPr/>
        </p:nvSpPr>
        <p:spPr bwMode="auto">
          <a:xfrm>
            <a:off x="179388" y="5805488"/>
            <a:ext cx="3028950" cy="487362"/>
          </a:xfrm>
          <a:prstGeom prst="rect">
            <a:avLst/>
          </a:prstGeom>
          <a:noFill/>
          <a:ln w="9525">
            <a:noFill/>
            <a:miter lim="800000"/>
            <a:headEnd/>
            <a:tailEnd/>
          </a:ln>
          <a:effectLst/>
        </p:spPr>
        <p:txBody>
          <a:bodyPr lIns="92075" tIns="46038" rIns="92075" bIns="46038">
            <a:spAutoFit/>
          </a:bodyPr>
          <a:lstStyle/>
          <a:p>
            <a:pPr algn="ctr" defTabSz="762000" fontAlgn="auto">
              <a:lnSpc>
                <a:spcPct val="90000"/>
              </a:lnSpc>
              <a:spcBef>
                <a:spcPts val="0"/>
              </a:spcBef>
              <a:spcAft>
                <a:spcPts val="0"/>
              </a:spcAft>
              <a:defRPr/>
            </a:pPr>
            <a:r>
              <a:rPr lang="he-IL" altLang="en-US" sz="2800" b="1" dirty="0">
                <a:solidFill>
                  <a:srgbClr val="000066"/>
                </a:solidFill>
                <a:effectLst>
                  <a:outerShdw blurRad="38100" dist="38100" dir="2700000" algn="tl">
                    <a:srgbClr val="000000"/>
                  </a:outerShdw>
                </a:effectLst>
                <a:latin typeface="Times New Roman" pitchFamily="18" charset="0"/>
                <a:cs typeface="David" pitchFamily="2" charset="-79"/>
              </a:rPr>
              <a:t>26 באוגוסט 2013</a:t>
            </a:r>
            <a:endParaRPr lang="en-US" altLang="en-US" sz="2800" b="1" dirty="0">
              <a:solidFill>
                <a:srgbClr val="000066"/>
              </a:solidFill>
              <a:effectLst>
                <a:outerShdw blurRad="38100" dist="38100" dir="2700000" algn="tl">
                  <a:srgbClr val="000000"/>
                </a:outerShdw>
              </a:effectLst>
              <a:latin typeface="Times New Roman" pitchFamily="18" charset="0"/>
              <a:cs typeface="David" pitchFamily="2" charset="-79"/>
            </a:endParaRPr>
          </a:p>
        </p:txBody>
      </p:sp>
      <p:sp>
        <p:nvSpPr>
          <p:cNvPr id="190477" name="Text Box 13"/>
          <p:cNvSpPr txBox="1">
            <a:spLocks noChangeArrowheads="1"/>
          </p:cNvSpPr>
          <p:nvPr/>
        </p:nvSpPr>
        <p:spPr bwMode="auto">
          <a:xfrm>
            <a:off x="1000125" y="1584325"/>
            <a:ext cx="7072313" cy="2862263"/>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fontAlgn="auto">
              <a:spcBef>
                <a:spcPct val="50000"/>
              </a:spcBef>
              <a:spcAft>
                <a:spcPts val="0"/>
              </a:spcAft>
              <a:defRPr/>
            </a:pPr>
            <a:r>
              <a:rPr lang="he-IL" sz="7200" b="1" dirty="0">
                <a:solidFill>
                  <a:schemeClr val="accent2"/>
                </a:solidFill>
                <a:effectLst>
                  <a:outerShdw blurRad="38100" dist="38100" dir="2700000" algn="tl">
                    <a:srgbClr val="000000"/>
                  </a:outerShdw>
                </a:effectLst>
                <a:latin typeface="+mn-lt"/>
                <a:cs typeface="David" pitchFamily="2" charset="-79"/>
              </a:rPr>
              <a:t>ערב מורשת היחידה</a:t>
            </a:r>
          </a:p>
          <a:p>
            <a:pPr algn="ctr" fontAlgn="auto">
              <a:spcBef>
                <a:spcPct val="50000"/>
              </a:spcBef>
              <a:spcAft>
                <a:spcPts val="0"/>
              </a:spcAft>
              <a:defRPr/>
            </a:pPr>
            <a:r>
              <a:rPr lang="he-IL" sz="7200" b="1" dirty="0">
                <a:solidFill>
                  <a:schemeClr val="accent2"/>
                </a:solidFill>
                <a:effectLst>
                  <a:outerShdw blurRad="38100" dist="38100" dir="2700000" algn="tl">
                    <a:srgbClr val="000000"/>
                  </a:outerShdw>
                </a:effectLst>
                <a:latin typeface="+mn-lt"/>
                <a:cs typeface="David" pitchFamily="2" charset="-79"/>
              </a:rPr>
              <a:t>מנהל אזרחי איו"ש</a:t>
            </a:r>
            <a:endParaRPr lang="en-US" sz="7200" b="1" dirty="0">
              <a:solidFill>
                <a:schemeClr val="accent2"/>
              </a:solidFill>
              <a:effectLst>
                <a:outerShdw blurRad="38100" dist="38100" dir="2700000" algn="tl">
                  <a:srgbClr val="000000"/>
                </a:outerShdw>
              </a:effectLst>
              <a:latin typeface="+mn-lt"/>
              <a:cs typeface="David" pitchFamily="2" charset="-79"/>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314" name="קבוצה 38"/>
          <p:cNvGrpSpPr>
            <a:grpSpLocks/>
          </p:cNvGrpSpPr>
          <p:nvPr/>
        </p:nvGrpSpPr>
        <p:grpSpPr bwMode="auto">
          <a:xfrm>
            <a:off x="349250" y="1470025"/>
            <a:ext cx="8580438" cy="3887788"/>
            <a:chOff x="125397" y="1357298"/>
            <a:chExt cx="8580427" cy="3887787"/>
          </a:xfrm>
        </p:grpSpPr>
        <p:sp>
          <p:nvSpPr>
            <p:cNvPr id="13316" name="Rectangle 24"/>
            <p:cNvSpPr>
              <a:spLocks noChangeArrowheads="1"/>
            </p:cNvSpPr>
            <p:nvPr/>
          </p:nvSpPr>
          <p:spPr bwMode="auto">
            <a:xfrm>
              <a:off x="142844" y="2857496"/>
              <a:ext cx="1368425" cy="288925"/>
            </a:xfrm>
            <a:prstGeom prst="rect">
              <a:avLst/>
            </a:prstGeom>
            <a:gradFill rotWithShape="1">
              <a:gsLst>
                <a:gs pos="0">
                  <a:srgbClr val="33CCFF"/>
                </a:gs>
                <a:gs pos="100000">
                  <a:srgbClr val="CEF3FF"/>
                </a:gs>
              </a:gsLst>
              <a:lin ang="5400000" scaled="1"/>
            </a:gradFill>
            <a:ln w="9525">
              <a:solidFill>
                <a:schemeClr val="tx1"/>
              </a:solidFill>
              <a:miter lim="800000"/>
              <a:headEnd/>
              <a:tailEnd/>
            </a:ln>
          </p:spPr>
          <p:txBody>
            <a:bodyPr wrap="none" anchor="ctr"/>
            <a:lstStyle/>
            <a:p>
              <a:pPr algn="ctr"/>
              <a:r>
                <a:rPr lang="he-IL" b="1">
                  <a:latin typeface="Times New Roman" pitchFamily="18" charset="0"/>
                  <a:cs typeface="David" pitchFamily="2" charset="-79"/>
                </a:rPr>
                <a:t>ק. ארב"ל </a:t>
              </a:r>
              <a:r>
                <a:rPr lang="he-IL" sz="1200" b="1">
                  <a:latin typeface="Times New Roman" pitchFamily="18" charset="0"/>
                  <a:cs typeface="David" pitchFamily="2" charset="-79"/>
                </a:rPr>
                <a:t>(סגן)</a:t>
              </a:r>
              <a:endParaRPr lang="en-US" sz="1200" b="1">
                <a:latin typeface="Times New Roman" pitchFamily="18" charset="0"/>
                <a:cs typeface="David" pitchFamily="2" charset="-79"/>
              </a:endParaRPr>
            </a:p>
          </p:txBody>
        </p:sp>
        <p:sp>
          <p:nvSpPr>
            <p:cNvPr id="13317" name="Rectangle 29"/>
            <p:cNvSpPr>
              <a:spLocks noChangeArrowheads="1"/>
            </p:cNvSpPr>
            <p:nvPr/>
          </p:nvSpPr>
          <p:spPr bwMode="auto">
            <a:xfrm>
              <a:off x="125397" y="1709729"/>
              <a:ext cx="2160587" cy="504825"/>
            </a:xfrm>
            <a:prstGeom prst="rect">
              <a:avLst/>
            </a:prstGeom>
            <a:gradFill rotWithShape="1">
              <a:gsLst>
                <a:gs pos="0">
                  <a:srgbClr val="CC99FF"/>
                </a:gs>
                <a:gs pos="100000">
                  <a:srgbClr val="EEDDFF"/>
                </a:gs>
              </a:gsLst>
              <a:lin ang="5400000" scaled="1"/>
            </a:gradFill>
            <a:ln w="9525">
              <a:solidFill>
                <a:schemeClr val="tx1"/>
              </a:solidFill>
              <a:miter lim="800000"/>
              <a:headEnd/>
              <a:tailEnd/>
            </a:ln>
          </p:spPr>
          <p:txBody>
            <a:bodyPr wrap="none" anchor="ctr"/>
            <a:lstStyle/>
            <a:p>
              <a:pPr algn="ctr"/>
              <a:r>
                <a:rPr lang="he-IL" b="1">
                  <a:latin typeface="Times New Roman" pitchFamily="18" charset="0"/>
                  <a:cs typeface="David" pitchFamily="2" charset="-79"/>
                </a:rPr>
                <a:t>מפקד נציגות (בתפר)</a:t>
              </a:r>
            </a:p>
            <a:p>
              <a:pPr algn="ctr"/>
              <a:r>
                <a:rPr lang="he-IL" sz="1200" b="1">
                  <a:latin typeface="Times New Roman" pitchFamily="18" charset="0"/>
                  <a:cs typeface="David" pitchFamily="2" charset="-79"/>
                </a:rPr>
                <a:t>(סרן/רס"ן)</a:t>
              </a:r>
              <a:endParaRPr lang="en-US" sz="1200" b="1">
                <a:latin typeface="Times New Roman" pitchFamily="18" charset="0"/>
                <a:cs typeface="David" pitchFamily="2" charset="-79"/>
              </a:endParaRPr>
            </a:p>
          </p:txBody>
        </p:sp>
        <p:grpSp>
          <p:nvGrpSpPr>
            <p:cNvPr id="13318" name="קבוצה 36"/>
            <p:cNvGrpSpPr>
              <a:grpSpLocks/>
            </p:cNvGrpSpPr>
            <p:nvPr/>
          </p:nvGrpSpPr>
          <p:grpSpPr bwMode="auto">
            <a:xfrm>
              <a:off x="857224" y="1357298"/>
              <a:ext cx="7848600" cy="3887787"/>
              <a:chOff x="1052513" y="1785938"/>
              <a:chExt cx="7848600" cy="3887787"/>
            </a:xfrm>
          </p:grpSpPr>
          <p:sp>
            <p:nvSpPr>
              <p:cNvPr id="13319" name="Rectangle 3"/>
              <p:cNvSpPr>
                <a:spLocks noChangeArrowheads="1"/>
              </p:cNvSpPr>
              <p:nvPr/>
            </p:nvSpPr>
            <p:spPr bwMode="auto">
              <a:xfrm>
                <a:off x="7461250" y="3225800"/>
                <a:ext cx="1439863" cy="288925"/>
              </a:xfrm>
              <a:prstGeom prst="rect">
                <a:avLst/>
              </a:prstGeom>
              <a:gradFill rotWithShape="1">
                <a:gsLst>
                  <a:gs pos="0">
                    <a:srgbClr val="33CCFF"/>
                  </a:gs>
                  <a:gs pos="100000">
                    <a:srgbClr val="CEF3FF"/>
                  </a:gs>
                </a:gsLst>
                <a:lin ang="5400000" scaled="1"/>
              </a:gradFill>
              <a:ln w="9525">
                <a:solidFill>
                  <a:schemeClr val="tx1"/>
                </a:solidFill>
                <a:miter lim="800000"/>
                <a:headEnd/>
                <a:tailEnd/>
              </a:ln>
            </p:spPr>
            <p:txBody>
              <a:bodyPr wrap="none" anchor="ctr"/>
              <a:lstStyle/>
              <a:p>
                <a:pPr algn="ctr"/>
                <a:r>
                  <a:rPr lang="he-IL" b="1">
                    <a:latin typeface="Times New Roman" pitchFamily="18" charset="0"/>
                    <a:cs typeface="David" pitchFamily="2" charset="-79"/>
                  </a:rPr>
                  <a:t>ק. קישור </a:t>
                </a:r>
                <a:r>
                  <a:rPr lang="he-IL" sz="1200" b="1">
                    <a:latin typeface="Times New Roman" pitchFamily="18" charset="0"/>
                    <a:cs typeface="David" pitchFamily="2" charset="-79"/>
                  </a:rPr>
                  <a:t>(רס"ן)</a:t>
                </a:r>
                <a:endParaRPr lang="en-US" b="1">
                  <a:latin typeface="Times New Roman" pitchFamily="18" charset="0"/>
                  <a:cs typeface="David" pitchFamily="2" charset="-79"/>
                </a:endParaRPr>
              </a:p>
            </p:txBody>
          </p:sp>
          <p:sp>
            <p:nvSpPr>
              <p:cNvPr id="13320" name="Rectangle 19"/>
              <p:cNvSpPr>
                <a:spLocks noChangeArrowheads="1"/>
              </p:cNvSpPr>
              <p:nvPr/>
            </p:nvSpPr>
            <p:spPr bwMode="auto">
              <a:xfrm>
                <a:off x="7461250" y="3729038"/>
                <a:ext cx="1439863" cy="288925"/>
              </a:xfrm>
              <a:prstGeom prst="rect">
                <a:avLst/>
              </a:prstGeom>
              <a:gradFill rotWithShape="1">
                <a:gsLst>
                  <a:gs pos="0">
                    <a:srgbClr val="33CCFF"/>
                  </a:gs>
                  <a:gs pos="100000">
                    <a:srgbClr val="CEF3FF"/>
                  </a:gs>
                </a:gsLst>
                <a:lin ang="5400000" scaled="1"/>
              </a:gradFill>
              <a:ln w="9525">
                <a:solidFill>
                  <a:schemeClr val="tx1"/>
                </a:solidFill>
                <a:miter lim="800000"/>
                <a:headEnd/>
                <a:tailEnd/>
              </a:ln>
            </p:spPr>
            <p:txBody>
              <a:bodyPr wrap="none" anchor="ctr"/>
              <a:lstStyle/>
              <a:p>
                <a:pPr algn="ctr"/>
                <a:r>
                  <a:rPr lang="he-IL" b="1">
                    <a:latin typeface="Times New Roman" pitchFamily="18" charset="0"/>
                    <a:cs typeface="David" pitchFamily="2" charset="-79"/>
                  </a:rPr>
                  <a:t>ס. ק. קישור </a:t>
                </a:r>
                <a:r>
                  <a:rPr lang="he-IL" sz="1200" b="1">
                    <a:latin typeface="Times New Roman" pitchFamily="18" charset="0"/>
                    <a:cs typeface="David" pitchFamily="2" charset="-79"/>
                  </a:rPr>
                  <a:t>(סרן)</a:t>
                </a:r>
                <a:endParaRPr lang="en-US" sz="1200" b="1">
                  <a:latin typeface="Times New Roman" pitchFamily="18" charset="0"/>
                  <a:cs typeface="David" pitchFamily="2" charset="-79"/>
                </a:endParaRPr>
              </a:p>
            </p:txBody>
          </p:sp>
          <p:grpSp>
            <p:nvGrpSpPr>
              <p:cNvPr id="13321" name="קבוצה 35"/>
              <p:cNvGrpSpPr>
                <a:grpSpLocks/>
              </p:cNvGrpSpPr>
              <p:nvPr/>
            </p:nvGrpSpPr>
            <p:grpSpPr bwMode="auto">
              <a:xfrm>
                <a:off x="1052513" y="1785938"/>
                <a:ext cx="7416800" cy="3887787"/>
                <a:chOff x="1052513" y="1785938"/>
                <a:chExt cx="7416800" cy="3887787"/>
              </a:xfrm>
            </p:grpSpPr>
            <p:sp>
              <p:nvSpPr>
                <p:cNvPr id="13323" name="Rectangle 2"/>
                <p:cNvSpPr>
                  <a:spLocks noChangeArrowheads="1"/>
                </p:cNvSpPr>
                <p:nvPr/>
              </p:nvSpPr>
              <p:spPr bwMode="auto">
                <a:xfrm>
                  <a:off x="3500438" y="1785938"/>
                  <a:ext cx="2016125" cy="503237"/>
                </a:xfrm>
                <a:prstGeom prst="rect">
                  <a:avLst/>
                </a:prstGeom>
                <a:gradFill rotWithShape="1">
                  <a:gsLst>
                    <a:gs pos="0">
                      <a:srgbClr val="33CCFF"/>
                    </a:gs>
                    <a:gs pos="100000">
                      <a:srgbClr val="CEF3FF"/>
                    </a:gs>
                  </a:gsLst>
                  <a:lin ang="5400000" scaled="1"/>
                </a:gradFill>
                <a:ln w="9525">
                  <a:solidFill>
                    <a:schemeClr val="tx1"/>
                  </a:solidFill>
                  <a:miter lim="800000"/>
                  <a:headEnd/>
                  <a:tailEnd/>
                </a:ln>
              </p:spPr>
              <p:txBody>
                <a:bodyPr wrap="none" anchor="ctr"/>
                <a:lstStyle/>
                <a:p>
                  <a:pPr algn="ctr"/>
                  <a:r>
                    <a:rPr lang="he-IL" sz="2800" b="1">
                      <a:latin typeface="Times New Roman" pitchFamily="18" charset="0"/>
                      <a:cs typeface="David" pitchFamily="2" charset="-79"/>
                    </a:rPr>
                    <a:t>רמת"ק</a:t>
                  </a:r>
                  <a:r>
                    <a:rPr lang="he-IL" b="1">
                      <a:latin typeface="Times New Roman" pitchFamily="18" charset="0"/>
                      <a:cs typeface="David" pitchFamily="2" charset="-79"/>
                    </a:rPr>
                    <a:t>  </a:t>
                  </a:r>
                  <a:r>
                    <a:rPr lang="he-IL" sz="1200" b="1">
                      <a:latin typeface="Times New Roman" pitchFamily="18" charset="0"/>
                      <a:cs typeface="David" pitchFamily="2" charset="-79"/>
                    </a:rPr>
                    <a:t>(סא"ל)</a:t>
                  </a:r>
                  <a:endParaRPr lang="en-US" sz="1200" b="1">
                    <a:latin typeface="Times New Roman" pitchFamily="18" charset="0"/>
                    <a:cs typeface="David" pitchFamily="2" charset="-79"/>
                  </a:endParaRPr>
                </a:p>
              </p:txBody>
            </p:sp>
            <p:sp>
              <p:nvSpPr>
                <p:cNvPr id="13324" name="Rectangle 4"/>
                <p:cNvSpPr>
                  <a:spLocks noChangeArrowheads="1"/>
                </p:cNvSpPr>
                <p:nvPr/>
              </p:nvSpPr>
              <p:spPr bwMode="auto">
                <a:xfrm>
                  <a:off x="5411788" y="3225800"/>
                  <a:ext cx="1577975" cy="288925"/>
                </a:xfrm>
                <a:prstGeom prst="rect">
                  <a:avLst/>
                </a:prstGeom>
                <a:gradFill rotWithShape="1">
                  <a:gsLst>
                    <a:gs pos="0">
                      <a:srgbClr val="33CCFF"/>
                    </a:gs>
                    <a:gs pos="100000">
                      <a:srgbClr val="CEF3FF"/>
                    </a:gs>
                  </a:gsLst>
                  <a:lin ang="5400000" scaled="1"/>
                </a:gradFill>
                <a:ln w="9525">
                  <a:solidFill>
                    <a:schemeClr val="tx1"/>
                  </a:solidFill>
                  <a:miter lim="800000"/>
                  <a:headEnd/>
                  <a:tailEnd/>
                </a:ln>
              </p:spPr>
              <p:txBody>
                <a:bodyPr wrap="none" anchor="ctr"/>
                <a:lstStyle/>
                <a:p>
                  <a:pPr algn="ctr"/>
                  <a:r>
                    <a:rPr lang="he-IL" b="1">
                      <a:latin typeface="Times New Roman" pitchFamily="18" charset="0"/>
                      <a:cs typeface="David" pitchFamily="2" charset="-79"/>
                    </a:rPr>
                    <a:t>ק. תו"ב </a:t>
                  </a:r>
                  <a:r>
                    <a:rPr lang="he-IL" sz="1200" b="1">
                      <a:latin typeface="Times New Roman" pitchFamily="18" charset="0"/>
                      <a:cs typeface="David" pitchFamily="2" charset="-79"/>
                    </a:rPr>
                    <a:t>(רס"ן)</a:t>
                  </a:r>
                </a:p>
              </p:txBody>
            </p:sp>
            <p:sp>
              <p:nvSpPr>
                <p:cNvPr id="13325" name="Rectangle 5"/>
                <p:cNvSpPr>
                  <a:spLocks noChangeArrowheads="1"/>
                </p:cNvSpPr>
                <p:nvPr/>
              </p:nvSpPr>
              <p:spPr bwMode="auto">
                <a:xfrm>
                  <a:off x="1916113" y="3225800"/>
                  <a:ext cx="1682750" cy="288925"/>
                </a:xfrm>
                <a:prstGeom prst="rect">
                  <a:avLst/>
                </a:prstGeom>
                <a:gradFill rotWithShape="1">
                  <a:gsLst>
                    <a:gs pos="0">
                      <a:srgbClr val="33CCFF"/>
                    </a:gs>
                    <a:gs pos="100000">
                      <a:srgbClr val="CEF3FF"/>
                    </a:gs>
                  </a:gsLst>
                  <a:lin ang="5400000" scaled="1"/>
                </a:gradFill>
                <a:ln w="9525">
                  <a:solidFill>
                    <a:schemeClr val="tx1"/>
                  </a:solidFill>
                  <a:miter lim="800000"/>
                  <a:headEnd/>
                  <a:tailEnd/>
                </a:ln>
              </p:spPr>
              <p:txBody>
                <a:bodyPr wrap="none" anchor="ctr"/>
                <a:lstStyle/>
                <a:p>
                  <a:pPr algn="ctr"/>
                  <a:r>
                    <a:rPr lang="he-IL" b="1">
                      <a:latin typeface="Times New Roman" pitchFamily="18" charset="0"/>
                      <a:cs typeface="David" pitchFamily="2" charset="-79"/>
                    </a:rPr>
                    <a:t>ס.ק. תשתית </a:t>
                  </a:r>
                  <a:r>
                    <a:rPr lang="he-IL" sz="1200" b="1">
                      <a:latin typeface="Times New Roman" pitchFamily="18" charset="0"/>
                      <a:cs typeface="David" pitchFamily="2" charset="-79"/>
                    </a:rPr>
                    <a:t>(סגן)</a:t>
                  </a:r>
                  <a:endParaRPr lang="en-US" b="1">
                    <a:latin typeface="Times New Roman" pitchFamily="18" charset="0"/>
                    <a:cs typeface="David" pitchFamily="2" charset="-79"/>
                  </a:endParaRPr>
                </a:p>
              </p:txBody>
            </p:sp>
            <p:sp>
              <p:nvSpPr>
                <p:cNvPr id="13326" name="Rectangle 6"/>
                <p:cNvSpPr>
                  <a:spLocks noChangeArrowheads="1"/>
                </p:cNvSpPr>
                <p:nvPr/>
              </p:nvSpPr>
              <p:spPr bwMode="auto">
                <a:xfrm>
                  <a:off x="7532688" y="5167313"/>
                  <a:ext cx="936625" cy="506412"/>
                </a:xfrm>
                <a:prstGeom prst="rect">
                  <a:avLst/>
                </a:prstGeom>
                <a:gradFill rotWithShape="1">
                  <a:gsLst>
                    <a:gs pos="0">
                      <a:srgbClr val="FF0000">
                        <a:alpha val="39998"/>
                      </a:srgbClr>
                    </a:gs>
                    <a:gs pos="100000">
                      <a:srgbClr val="FFFFFF"/>
                    </a:gs>
                  </a:gsLst>
                  <a:lin ang="5400000" scaled="1"/>
                </a:gradFill>
                <a:ln w="9525">
                  <a:solidFill>
                    <a:schemeClr val="tx1"/>
                  </a:solidFill>
                  <a:miter lim="800000"/>
                  <a:headEnd/>
                  <a:tailEnd/>
                </a:ln>
              </p:spPr>
              <p:txBody>
                <a:bodyPr wrap="none" anchor="ctr"/>
                <a:lstStyle/>
                <a:p>
                  <a:pPr algn="ctr"/>
                  <a:r>
                    <a:rPr lang="he-IL" b="1">
                      <a:latin typeface="Times New Roman" pitchFamily="18" charset="0"/>
                      <a:cs typeface="David" pitchFamily="2" charset="-79"/>
                    </a:rPr>
                    <a:t>שוטר</a:t>
                  </a:r>
                </a:p>
                <a:p>
                  <a:pPr algn="ctr"/>
                  <a:r>
                    <a:rPr lang="he-IL" b="1">
                      <a:latin typeface="Times New Roman" pitchFamily="18" charset="0"/>
                      <a:cs typeface="David" pitchFamily="2" charset="-79"/>
                    </a:rPr>
                    <a:t>ממת"ש</a:t>
                  </a:r>
                  <a:endParaRPr lang="en-US" b="1">
                    <a:latin typeface="Times New Roman" pitchFamily="18" charset="0"/>
                    <a:cs typeface="David" pitchFamily="2" charset="-79"/>
                  </a:endParaRPr>
                </a:p>
              </p:txBody>
            </p:sp>
            <p:sp>
              <p:nvSpPr>
                <p:cNvPr id="13327" name="Rectangle 7"/>
                <p:cNvSpPr>
                  <a:spLocks noChangeArrowheads="1"/>
                </p:cNvSpPr>
                <p:nvPr/>
              </p:nvSpPr>
              <p:spPr bwMode="auto">
                <a:xfrm>
                  <a:off x="3787775" y="3225800"/>
                  <a:ext cx="1368425" cy="288925"/>
                </a:xfrm>
                <a:prstGeom prst="rect">
                  <a:avLst/>
                </a:prstGeom>
                <a:gradFill rotWithShape="1">
                  <a:gsLst>
                    <a:gs pos="0">
                      <a:srgbClr val="33CCFF"/>
                    </a:gs>
                    <a:gs pos="100000">
                      <a:srgbClr val="CEF3FF"/>
                    </a:gs>
                  </a:gsLst>
                  <a:lin ang="5400000" scaled="1"/>
                </a:gradFill>
                <a:ln w="9525">
                  <a:solidFill>
                    <a:schemeClr val="tx1"/>
                  </a:solidFill>
                  <a:miter lim="800000"/>
                  <a:headEnd/>
                  <a:tailEnd/>
                </a:ln>
              </p:spPr>
              <p:txBody>
                <a:bodyPr wrap="none" anchor="ctr"/>
                <a:lstStyle/>
                <a:p>
                  <a:pPr algn="ctr"/>
                  <a:r>
                    <a:rPr lang="he-IL" b="1">
                      <a:latin typeface="Times New Roman" pitchFamily="18" charset="0"/>
                      <a:cs typeface="David" pitchFamily="2" charset="-79"/>
                    </a:rPr>
                    <a:t>ק. יע"פ </a:t>
                  </a:r>
                  <a:r>
                    <a:rPr lang="he-IL" sz="1200" b="1">
                      <a:latin typeface="Times New Roman" pitchFamily="18" charset="0"/>
                      <a:cs typeface="David" pitchFamily="2" charset="-79"/>
                    </a:rPr>
                    <a:t>(סרן/רס"ן)</a:t>
                  </a:r>
                  <a:endParaRPr lang="en-US" sz="1200" b="1">
                    <a:latin typeface="Times New Roman" pitchFamily="18" charset="0"/>
                    <a:cs typeface="David" pitchFamily="2" charset="-79"/>
                  </a:endParaRPr>
                </a:p>
              </p:txBody>
            </p:sp>
            <p:sp>
              <p:nvSpPr>
                <p:cNvPr id="13328" name="Rectangle 8"/>
                <p:cNvSpPr>
                  <a:spLocks noChangeArrowheads="1"/>
                </p:cNvSpPr>
                <p:nvPr/>
              </p:nvSpPr>
              <p:spPr bwMode="auto">
                <a:xfrm>
                  <a:off x="2109788" y="3659188"/>
                  <a:ext cx="936625" cy="288925"/>
                </a:xfrm>
                <a:prstGeom prst="rect">
                  <a:avLst/>
                </a:prstGeom>
                <a:gradFill rotWithShape="1">
                  <a:gsLst>
                    <a:gs pos="0">
                      <a:srgbClr val="FFFF99">
                        <a:alpha val="39998"/>
                      </a:srgbClr>
                    </a:gs>
                    <a:gs pos="100000">
                      <a:srgbClr val="FFFFDD"/>
                    </a:gs>
                  </a:gsLst>
                  <a:lin ang="5400000" scaled="1"/>
                </a:gradFill>
                <a:ln w="9525">
                  <a:solidFill>
                    <a:schemeClr val="tx1"/>
                  </a:solidFill>
                  <a:miter lim="800000"/>
                  <a:headEnd/>
                  <a:tailEnd/>
                </a:ln>
              </p:spPr>
              <p:txBody>
                <a:bodyPr wrap="none" anchor="ctr"/>
                <a:lstStyle/>
                <a:p>
                  <a:pPr algn="ctr"/>
                  <a:r>
                    <a:rPr lang="he-IL" b="1">
                      <a:latin typeface="Times New Roman" pitchFamily="18" charset="0"/>
                      <a:cs typeface="David" pitchFamily="2" charset="-79"/>
                    </a:rPr>
                    <a:t>מקרקעין</a:t>
                  </a:r>
                  <a:endParaRPr lang="en-US" b="1">
                    <a:latin typeface="Times New Roman" pitchFamily="18" charset="0"/>
                    <a:cs typeface="David" pitchFamily="2" charset="-79"/>
                  </a:endParaRPr>
                </a:p>
              </p:txBody>
            </p:sp>
            <p:sp>
              <p:nvSpPr>
                <p:cNvPr id="13329" name="Rectangle 9"/>
                <p:cNvSpPr>
                  <a:spLocks noChangeArrowheads="1"/>
                </p:cNvSpPr>
                <p:nvPr/>
              </p:nvSpPr>
              <p:spPr bwMode="auto">
                <a:xfrm>
                  <a:off x="2109788" y="4019550"/>
                  <a:ext cx="936625" cy="288925"/>
                </a:xfrm>
                <a:prstGeom prst="rect">
                  <a:avLst/>
                </a:prstGeom>
                <a:gradFill rotWithShape="1">
                  <a:gsLst>
                    <a:gs pos="0">
                      <a:srgbClr val="FFFF99">
                        <a:alpha val="39998"/>
                      </a:srgbClr>
                    </a:gs>
                    <a:gs pos="100000">
                      <a:srgbClr val="FFFFDD"/>
                    </a:gs>
                  </a:gsLst>
                  <a:lin ang="5400000" scaled="1"/>
                </a:gradFill>
                <a:ln w="9525">
                  <a:solidFill>
                    <a:schemeClr val="tx1"/>
                  </a:solidFill>
                  <a:miter lim="800000"/>
                  <a:headEnd/>
                  <a:tailEnd/>
                </a:ln>
              </p:spPr>
              <p:txBody>
                <a:bodyPr wrap="none" anchor="ctr"/>
                <a:lstStyle/>
                <a:p>
                  <a:pPr algn="ctr"/>
                  <a:r>
                    <a:rPr lang="he-IL" b="1">
                      <a:latin typeface="Times New Roman" pitchFamily="18" charset="0"/>
                      <a:cs typeface="David" pitchFamily="2" charset="-79"/>
                    </a:rPr>
                    <a:t>אפוטרופוס</a:t>
                  </a:r>
                  <a:endParaRPr lang="en-US" b="1">
                    <a:latin typeface="Times New Roman" pitchFamily="18" charset="0"/>
                    <a:cs typeface="David" pitchFamily="2" charset="-79"/>
                  </a:endParaRPr>
                </a:p>
              </p:txBody>
            </p:sp>
            <p:sp>
              <p:nvSpPr>
                <p:cNvPr id="13330" name="Rectangle 10"/>
                <p:cNvSpPr>
                  <a:spLocks noChangeArrowheads="1"/>
                </p:cNvSpPr>
                <p:nvPr/>
              </p:nvSpPr>
              <p:spPr bwMode="auto">
                <a:xfrm>
                  <a:off x="2109788" y="4378325"/>
                  <a:ext cx="936625" cy="288925"/>
                </a:xfrm>
                <a:prstGeom prst="rect">
                  <a:avLst/>
                </a:prstGeom>
                <a:gradFill rotWithShape="1">
                  <a:gsLst>
                    <a:gs pos="0">
                      <a:srgbClr val="FFFF99">
                        <a:alpha val="39998"/>
                      </a:srgbClr>
                    </a:gs>
                    <a:gs pos="100000">
                      <a:srgbClr val="FFFFDD"/>
                    </a:gs>
                  </a:gsLst>
                  <a:lin ang="5400000" scaled="1"/>
                </a:gradFill>
                <a:ln w="9525">
                  <a:solidFill>
                    <a:schemeClr val="tx1"/>
                  </a:solidFill>
                  <a:miter lim="800000"/>
                  <a:headEnd/>
                  <a:tailEnd/>
                </a:ln>
              </p:spPr>
              <p:txBody>
                <a:bodyPr wrap="none" anchor="ctr"/>
                <a:lstStyle/>
                <a:p>
                  <a:pPr algn="ctr"/>
                  <a:r>
                    <a:rPr lang="he-IL" b="1">
                      <a:latin typeface="Times New Roman" pitchFamily="18" charset="0"/>
                      <a:cs typeface="David" pitchFamily="2" charset="-79"/>
                    </a:rPr>
                    <a:t>תכנון</a:t>
                  </a:r>
                  <a:endParaRPr lang="en-US" b="1">
                    <a:latin typeface="Times New Roman" pitchFamily="18" charset="0"/>
                    <a:cs typeface="David" pitchFamily="2" charset="-79"/>
                  </a:endParaRPr>
                </a:p>
              </p:txBody>
            </p:sp>
            <p:sp>
              <p:nvSpPr>
                <p:cNvPr id="13331" name="Rectangle 11"/>
                <p:cNvSpPr>
                  <a:spLocks noChangeArrowheads="1"/>
                </p:cNvSpPr>
                <p:nvPr/>
              </p:nvSpPr>
              <p:spPr bwMode="auto">
                <a:xfrm>
                  <a:off x="2109788" y="4738688"/>
                  <a:ext cx="936625" cy="288925"/>
                </a:xfrm>
                <a:prstGeom prst="rect">
                  <a:avLst/>
                </a:prstGeom>
                <a:gradFill rotWithShape="1">
                  <a:gsLst>
                    <a:gs pos="0">
                      <a:srgbClr val="FFFF99">
                        <a:alpha val="39998"/>
                      </a:srgbClr>
                    </a:gs>
                    <a:gs pos="100000">
                      <a:srgbClr val="FFFFDD"/>
                    </a:gs>
                  </a:gsLst>
                  <a:lin ang="5400000" scaled="1"/>
                </a:gradFill>
                <a:ln w="9525">
                  <a:solidFill>
                    <a:schemeClr val="tx1"/>
                  </a:solidFill>
                  <a:miter lim="800000"/>
                  <a:headEnd/>
                  <a:tailEnd/>
                </a:ln>
              </p:spPr>
              <p:txBody>
                <a:bodyPr wrap="none" anchor="ctr"/>
                <a:lstStyle/>
                <a:p>
                  <a:pPr algn="ctr"/>
                  <a:r>
                    <a:rPr lang="he-IL" b="1">
                      <a:latin typeface="Times New Roman" pitchFamily="18" charset="0"/>
                      <a:cs typeface="David" pitchFamily="2" charset="-79"/>
                    </a:rPr>
                    <a:t>פיקוח</a:t>
                  </a:r>
                  <a:endParaRPr lang="en-US" b="1">
                    <a:latin typeface="Times New Roman" pitchFamily="18" charset="0"/>
                    <a:cs typeface="David" pitchFamily="2" charset="-79"/>
                  </a:endParaRPr>
                </a:p>
              </p:txBody>
            </p:sp>
            <p:sp>
              <p:nvSpPr>
                <p:cNvPr id="13332" name="Line 12"/>
                <p:cNvSpPr>
                  <a:spLocks noChangeShapeType="1"/>
                </p:cNvSpPr>
                <p:nvPr/>
              </p:nvSpPr>
              <p:spPr bwMode="auto">
                <a:xfrm>
                  <a:off x="1052513" y="3009900"/>
                  <a:ext cx="7056437" cy="0"/>
                </a:xfrm>
                <a:prstGeom prst="line">
                  <a:avLst/>
                </a:prstGeom>
                <a:noFill/>
                <a:ln w="38100">
                  <a:solidFill>
                    <a:schemeClr val="tx1"/>
                  </a:solidFill>
                  <a:round/>
                  <a:headEnd/>
                  <a:tailEnd/>
                </a:ln>
              </p:spPr>
              <p:txBody>
                <a:bodyPr>
                  <a:spAutoFit/>
                </a:bodyPr>
                <a:lstStyle/>
                <a:p>
                  <a:endParaRPr lang="he-IL"/>
                </a:p>
              </p:txBody>
            </p:sp>
            <p:sp>
              <p:nvSpPr>
                <p:cNvPr id="13333" name="Line 13"/>
                <p:cNvSpPr>
                  <a:spLocks noChangeShapeType="1"/>
                </p:cNvSpPr>
                <p:nvPr/>
              </p:nvSpPr>
              <p:spPr bwMode="auto">
                <a:xfrm flipH="1" flipV="1">
                  <a:off x="6965950" y="3370263"/>
                  <a:ext cx="215900" cy="0"/>
                </a:xfrm>
                <a:prstGeom prst="line">
                  <a:avLst/>
                </a:prstGeom>
                <a:noFill/>
                <a:ln w="38100">
                  <a:solidFill>
                    <a:schemeClr val="tx1"/>
                  </a:solidFill>
                  <a:prstDash val="dash"/>
                  <a:round/>
                  <a:headEnd/>
                  <a:tailEnd/>
                </a:ln>
              </p:spPr>
              <p:txBody>
                <a:bodyPr>
                  <a:spAutoFit/>
                </a:bodyPr>
                <a:lstStyle/>
                <a:p>
                  <a:endParaRPr lang="he-IL"/>
                </a:p>
              </p:txBody>
            </p:sp>
            <p:sp>
              <p:nvSpPr>
                <p:cNvPr id="13334" name="Line 14"/>
                <p:cNvSpPr>
                  <a:spLocks noChangeShapeType="1"/>
                </p:cNvSpPr>
                <p:nvPr/>
              </p:nvSpPr>
              <p:spPr bwMode="auto">
                <a:xfrm flipV="1">
                  <a:off x="4508500" y="2794000"/>
                  <a:ext cx="3175" cy="215900"/>
                </a:xfrm>
                <a:prstGeom prst="line">
                  <a:avLst/>
                </a:prstGeom>
                <a:noFill/>
                <a:ln w="38100">
                  <a:solidFill>
                    <a:schemeClr val="tx1"/>
                  </a:solidFill>
                  <a:round/>
                  <a:headEnd/>
                  <a:tailEnd/>
                </a:ln>
              </p:spPr>
              <p:txBody>
                <a:bodyPr>
                  <a:spAutoFit/>
                </a:bodyPr>
                <a:lstStyle/>
                <a:p>
                  <a:endParaRPr lang="he-IL"/>
                </a:p>
              </p:txBody>
            </p:sp>
            <p:sp>
              <p:nvSpPr>
                <p:cNvPr id="13335" name="Line 15"/>
                <p:cNvSpPr>
                  <a:spLocks noChangeShapeType="1"/>
                </p:cNvSpPr>
                <p:nvPr/>
              </p:nvSpPr>
              <p:spPr bwMode="auto">
                <a:xfrm flipV="1">
                  <a:off x="2759075" y="3009900"/>
                  <a:ext cx="0" cy="215900"/>
                </a:xfrm>
                <a:prstGeom prst="line">
                  <a:avLst/>
                </a:prstGeom>
                <a:noFill/>
                <a:ln w="38100">
                  <a:solidFill>
                    <a:schemeClr val="tx1"/>
                  </a:solidFill>
                  <a:round/>
                  <a:headEnd/>
                  <a:tailEnd/>
                </a:ln>
              </p:spPr>
              <p:txBody>
                <a:bodyPr>
                  <a:spAutoFit/>
                </a:bodyPr>
                <a:lstStyle/>
                <a:p>
                  <a:endParaRPr lang="he-IL"/>
                </a:p>
              </p:txBody>
            </p:sp>
            <p:sp>
              <p:nvSpPr>
                <p:cNvPr id="13336" name="Line 16"/>
                <p:cNvSpPr>
                  <a:spLocks noChangeShapeType="1"/>
                </p:cNvSpPr>
                <p:nvPr/>
              </p:nvSpPr>
              <p:spPr bwMode="auto">
                <a:xfrm flipV="1">
                  <a:off x="5876925" y="3009900"/>
                  <a:ext cx="0" cy="215900"/>
                </a:xfrm>
                <a:prstGeom prst="line">
                  <a:avLst/>
                </a:prstGeom>
                <a:noFill/>
                <a:ln w="38100">
                  <a:solidFill>
                    <a:schemeClr val="tx1"/>
                  </a:solidFill>
                  <a:round/>
                  <a:headEnd/>
                  <a:tailEnd/>
                </a:ln>
              </p:spPr>
              <p:txBody>
                <a:bodyPr>
                  <a:spAutoFit/>
                </a:bodyPr>
                <a:lstStyle/>
                <a:p>
                  <a:endParaRPr lang="he-IL"/>
                </a:p>
              </p:txBody>
            </p:sp>
            <p:sp>
              <p:nvSpPr>
                <p:cNvPr id="13337" name="Line 17"/>
                <p:cNvSpPr>
                  <a:spLocks noChangeShapeType="1"/>
                </p:cNvSpPr>
                <p:nvPr/>
              </p:nvSpPr>
              <p:spPr bwMode="auto">
                <a:xfrm flipV="1">
                  <a:off x="8108950" y="3009900"/>
                  <a:ext cx="0" cy="215900"/>
                </a:xfrm>
                <a:prstGeom prst="line">
                  <a:avLst/>
                </a:prstGeom>
                <a:noFill/>
                <a:ln w="38100">
                  <a:solidFill>
                    <a:schemeClr val="tx1"/>
                  </a:solidFill>
                  <a:round/>
                  <a:headEnd/>
                  <a:tailEnd/>
                </a:ln>
              </p:spPr>
              <p:txBody>
                <a:bodyPr>
                  <a:spAutoFit/>
                </a:bodyPr>
                <a:lstStyle/>
                <a:p>
                  <a:endParaRPr lang="he-IL"/>
                </a:p>
              </p:txBody>
            </p:sp>
            <p:sp>
              <p:nvSpPr>
                <p:cNvPr id="13338" name="Line 18"/>
                <p:cNvSpPr>
                  <a:spLocks noChangeShapeType="1"/>
                </p:cNvSpPr>
                <p:nvPr/>
              </p:nvSpPr>
              <p:spPr bwMode="auto">
                <a:xfrm flipV="1">
                  <a:off x="4508500" y="2289175"/>
                  <a:ext cx="0" cy="215900"/>
                </a:xfrm>
                <a:prstGeom prst="line">
                  <a:avLst/>
                </a:prstGeom>
                <a:noFill/>
                <a:ln w="38100">
                  <a:solidFill>
                    <a:schemeClr val="tx1"/>
                  </a:solidFill>
                  <a:round/>
                  <a:headEnd/>
                  <a:tailEnd/>
                </a:ln>
              </p:spPr>
              <p:txBody>
                <a:bodyPr>
                  <a:spAutoFit/>
                </a:bodyPr>
                <a:lstStyle/>
                <a:p>
                  <a:endParaRPr lang="he-IL"/>
                </a:p>
              </p:txBody>
            </p:sp>
            <p:sp>
              <p:nvSpPr>
                <p:cNvPr id="13339" name="Line 20"/>
                <p:cNvSpPr>
                  <a:spLocks noChangeShapeType="1"/>
                </p:cNvSpPr>
                <p:nvPr/>
              </p:nvSpPr>
              <p:spPr bwMode="auto">
                <a:xfrm flipV="1">
                  <a:off x="8108950" y="3514725"/>
                  <a:ext cx="0" cy="215900"/>
                </a:xfrm>
                <a:prstGeom prst="line">
                  <a:avLst/>
                </a:prstGeom>
                <a:noFill/>
                <a:ln w="38100">
                  <a:solidFill>
                    <a:schemeClr val="tx1"/>
                  </a:solidFill>
                  <a:round/>
                  <a:headEnd/>
                  <a:tailEnd/>
                </a:ln>
              </p:spPr>
              <p:txBody>
                <a:bodyPr>
                  <a:spAutoFit/>
                </a:bodyPr>
                <a:lstStyle/>
                <a:p>
                  <a:endParaRPr lang="he-IL"/>
                </a:p>
              </p:txBody>
            </p:sp>
            <p:sp>
              <p:nvSpPr>
                <p:cNvPr id="13340" name="Line 21"/>
                <p:cNvSpPr>
                  <a:spLocks noChangeShapeType="1"/>
                </p:cNvSpPr>
                <p:nvPr/>
              </p:nvSpPr>
              <p:spPr bwMode="auto">
                <a:xfrm flipV="1">
                  <a:off x="1052513" y="3009900"/>
                  <a:ext cx="0" cy="287338"/>
                </a:xfrm>
                <a:prstGeom prst="line">
                  <a:avLst/>
                </a:prstGeom>
                <a:noFill/>
                <a:ln w="38100">
                  <a:solidFill>
                    <a:schemeClr val="tx1"/>
                  </a:solidFill>
                  <a:round/>
                  <a:headEnd/>
                  <a:tailEnd/>
                </a:ln>
              </p:spPr>
              <p:txBody>
                <a:bodyPr>
                  <a:spAutoFit/>
                </a:bodyPr>
                <a:lstStyle/>
                <a:p>
                  <a:endParaRPr lang="he-IL"/>
                </a:p>
              </p:txBody>
            </p:sp>
            <p:sp>
              <p:nvSpPr>
                <p:cNvPr id="13341" name="Line 22"/>
                <p:cNvSpPr>
                  <a:spLocks noChangeShapeType="1"/>
                </p:cNvSpPr>
                <p:nvPr/>
              </p:nvSpPr>
              <p:spPr bwMode="auto">
                <a:xfrm flipH="1" flipV="1">
                  <a:off x="7245350" y="3370263"/>
                  <a:ext cx="0" cy="2016125"/>
                </a:xfrm>
                <a:prstGeom prst="line">
                  <a:avLst/>
                </a:prstGeom>
                <a:noFill/>
                <a:ln w="38100">
                  <a:solidFill>
                    <a:schemeClr val="tx1"/>
                  </a:solidFill>
                  <a:prstDash val="dash"/>
                  <a:round/>
                  <a:headEnd/>
                  <a:tailEnd/>
                </a:ln>
              </p:spPr>
              <p:txBody>
                <a:bodyPr>
                  <a:spAutoFit/>
                </a:bodyPr>
                <a:lstStyle/>
                <a:p>
                  <a:endParaRPr lang="he-IL"/>
                </a:p>
              </p:txBody>
            </p:sp>
            <p:sp>
              <p:nvSpPr>
                <p:cNvPr id="13342" name="Line 23"/>
                <p:cNvSpPr>
                  <a:spLocks noChangeShapeType="1"/>
                </p:cNvSpPr>
                <p:nvPr/>
              </p:nvSpPr>
              <p:spPr bwMode="auto">
                <a:xfrm flipH="1" flipV="1">
                  <a:off x="7243763" y="5386388"/>
                  <a:ext cx="288925" cy="0"/>
                </a:xfrm>
                <a:prstGeom prst="line">
                  <a:avLst/>
                </a:prstGeom>
                <a:noFill/>
                <a:ln w="38100">
                  <a:solidFill>
                    <a:schemeClr val="tx1"/>
                  </a:solidFill>
                  <a:prstDash val="dash"/>
                  <a:round/>
                  <a:headEnd/>
                  <a:tailEnd/>
                </a:ln>
              </p:spPr>
              <p:txBody>
                <a:bodyPr>
                  <a:spAutoFit/>
                </a:bodyPr>
                <a:lstStyle/>
                <a:p>
                  <a:endParaRPr lang="he-IL"/>
                </a:p>
              </p:txBody>
            </p:sp>
            <p:sp>
              <p:nvSpPr>
                <p:cNvPr id="13343" name="Rectangle 25"/>
                <p:cNvSpPr>
                  <a:spLocks noChangeArrowheads="1"/>
                </p:cNvSpPr>
                <p:nvPr/>
              </p:nvSpPr>
              <p:spPr bwMode="auto">
                <a:xfrm>
                  <a:off x="5445125" y="3730625"/>
                  <a:ext cx="1511300" cy="288925"/>
                </a:xfrm>
                <a:prstGeom prst="rect">
                  <a:avLst/>
                </a:prstGeom>
                <a:gradFill rotWithShape="1">
                  <a:gsLst>
                    <a:gs pos="0">
                      <a:srgbClr val="33CCFF"/>
                    </a:gs>
                    <a:gs pos="100000">
                      <a:srgbClr val="CEF3FF"/>
                    </a:gs>
                  </a:gsLst>
                  <a:lin ang="5400000" scaled="1"/>
                </a:gradFill>
                <a:ln w="9525">
                  <a:solidFill>
                    <a:schemeClr val="tx1"/>
                  </a:solidFill>
                  <a:miter lim="800000"/>
                  <a:headEnd/>
                  <a:tailEnd/>
                </a:ln>
              </p:spPr>
              <p:txBody>
                <a:bodyPr wrap="none" anchor="ctr"/>
                <a:lstStyle/>
                <a:p>
                  <a:pPr algn="ctr"/>
                  <a:r>
                    <a:rPr lang="he-IL" b="1">
                      <a:latin typeface="Times New Roman" pitchFamily="18" charset="0"/>
                      <a:cs typeface="David" pitchFamily="2" charset="-79"/>
                    </a:rPr>
                    <a:t>ס. ק. תו"ב </a:t>
                  </a:r>
                  <a:r>
                    <a:rPr lang="he-IL" sz="1200" b="1">
                      <a:latin typeface="Times New Roman" pitchFamily="18" charset="0"/>
                      <a:cs typeface="David" pitchFamily="2" charset="-79"/>
                    </a:rPr>
                    <a:t>(סרן)</a:t>
                  </a:r>
                  <a:endParaRPr lang="en-US" sz="1200" b="1">
                    <a:latin typeface="Times New Roman" pitchFamily="18" charset="0"/>
                    <a:cs typeface="David" pitchFamily="2" charset="-79"/>
                  </a:endParaRPr>
                </a:p>
              </p:txBody>
            </p:sp>
            <p:sp>
              <p:nvSpPr>
                <p:cNvPr id="13344" name="Line 26"/>
                <p:cNvSpPr>
                  <a:spLocks noChangeShapeType="1"/>
                </p:cNvSpPr>
                <p:nvPr/>
              </p:nvSpPr>
              <p:spPr bwMode="auto">
                <a:xfrm flipV="1">
                  <a:off x="6237288" y="3514725"/>
                  <a:ext cx="0" cy="215900"/>
                </a:xfrm>
                <a:prstGeom prst="line">
                  <a:avLst/>
                </a:prstGeom>
                <a:noFill/>
                <a:ln w="38100">
                  <a:solidFill>
                    <a:schemeClr val="tx1"/>
                  </a:solidFill>
                  <a:round/>
                  <a:headEnd/>
                  <a:tailEnd/>
                </a:ln>
              </p:spPr>
              <p:txBody>
                <a:bodyPr>
                  <a:spAutoFit/>
                </a:bodyPr>
                <a:lstStyle/>
                <a:p>
                  <a:endParaRPr lang="he-IL"/>
                </a:p>
              </p:txBody>
            </p:sp>
            <p:sp>
              <p:nvSpPr>
                <p:cNvPr id="13345" name="Line 27"/>
                <p:cNvSpPr>
                  <a:spLocks noChangeShapeType="1"/>
                </p:cNvSpPr>
                <p:nvPr/>
              </p:nvSpPr>
              <p:spPr bwMode="auto">
                <a:xfrm flipV="1">
                  <a:off x="4508500" y="3009900"/>
                  <a:ext cx="3175" cy="215900"/>
                </a:xfrm>
                <a:prstGeom prst="line">
                  <a:avLst/>
                </a:prstGeom>
                <a:noFill/>
                <a:ln w="38100">
                  <a:solidFill>
                    <a:schemeClr val="tx1"/>
                  </a:solidFill>
                  <a:round/>
                  <a:headEnd/>
                  <a:tailEnd/>
                </a:ln>
              </p:spPr>
              <p:txBody>
                <a:bodyPr>
                  <a:spAutoFit/>
                </a:bodyPr>
                <a:lstStyle/>
                <a:p>
                  <a:endParaRPr lang="he-IL"/>
                </a:p>
              </p:txBody>
            </p:sp>
            <p:sp>
              <p:nvSpPr>
                <p:cNvPr id="13346" name="Line 30"/>
                <p:cNvSpPr>
                  <a:spLocks noChangeShapeType="1"/>
                </p:cNvSpPr>
                <p:nvPr/>
              </p:nvSpPr>
              <p:spPr bwMode="auto">
                <a:xfrm flipV="1">
                  <a:off x="2492375" y="2400300"/>
                  <a:ext cx="2016125" cy="0"/>
                </a:xfrm>
                <a:prstGeom prst="line">
                  <a:avLst/>
                </a:prstGeom>
                <a:noFill/>
                <a:ln w="38100">
                  <a:solidFill>
                    <a:schemeClr val="tx1"/>
                  </a:solidFill>
                  <a:round/>
                  <a:headEnd/>
                  <a:tailEnd/>
                </a:ln>
              </p:spPr>
              <p:txBody>
                <a:bodyPr>
                  <a:spAutoFit/>
                </a:bodyPr>
                <a:lstStyle/>
                <a:p>
                  <a:endParaRPr lang="he-IL"/>
                </a:p>
              </p:txBody>
            </p:sp>
            <p:sp>
              <p:nvSpPr>
                <p:cNvPr id="13347" name="Rectangle 31"/>
                <p:cNvSpPr>
                  <a:spLocks noChangeArrowheads="1"/>
                </p:cNvSpPr>
                <p:nvPr/>
              </p:nvSpPr>
              <p:spPr bwMode="auto">
                <a:xfrm>
                  <a:off x="3140075" y="2506663"/>
                  <a:ext cx="2736850" cy="358775"/>
                </a:xfrm>
                <a:prstGeom prst="rect">
                  <a:avLst/>
                </a:prstGeom>
                <a:gradFill rotWithShape="1">
                  <a:gsLst>
                    <a:gs pos="0">
                      <a:srgbClr val="33CCFF"/>
                    </a:gs>
                    <a:gs pos="100000">
                      <a:srgbClr val="CEF3FF"/>
                    </a:gs>
                  </a:gsLst>
                  <a:lin ang="5400000" scaled="1"/>
                </a:gradFill>
                <a:ln w="9525">
                  <a:solidFill>
                    <a:schemeClr val="tx1"/>
                  </a:solidFill>
                  <a:miter lim="800000"/>
                  <a:headEnd/>
                  <a:tailEnd/>
                </a:ln>
              </p:spPr>
              <p:txBody>
                <a:bodyPr wrap="none" anchor="ctr"/>
                <a:lstStyle/>
                <a:p>
                  <a:pPr algn="ctr"/>
                  <a:r>
                    <a:rPr lang="he-IL" sz="2400" b="1">
                      <a:latin typeface="Times New Roman" pitchFamily="18" charset="0"/>
                      <a:cs typeface="David" pitchFamily="2" charset="-79"/>
                    </a:rPr>
                    <a:t>קת"ת + ס' רמת"ק</a:t>
                  </a:r>
                  <a:r>
                    <a:rPr lang="he-IL" b="1">
                      <a:latin typeface="Times New Roman" pitchFamily="18" charset="0"/>
                      <a:cs typeface="David" pitchFamily="2" charset="-79"/>
                    </a:rPr>
                    <a:t> </a:t>
                  </a:r>
                  <a:r>
                    <a:rPr lang="he-IL" sz="1200" b="1">
                      <a:latin typeface="Times New Roman" pitchFamily="18" charset="0"/>
                      <a:cs typeface="David" pitchFamily="2" charset="-79"/>
                    </a:rPr>
                    <a:t>(רס"ן)</a:t>
                  </a:r>
                  <a:endParaRPr lang="en-US" sz="1200" b="1">
                    <a:latin typeface="Times New Roman" pitchFamily="18" charset="0"/>
                    <a:cs typeface="David" pitchFamily="2" charset="-79"/>
                  </a:endParaRPr>
                </a:p>
              </p:txBody>
            </p:sp>
            <p:sp>
              <p:nvSpPr>
                <p:cNvPr id="13348" name="Rectangle 32"/>
                <p:cNvSpPr>
                  <a:spLocks noChangeArrowheads="1"/>
                </p:cNvSpPr>
                <p:nvPr/>
              </p:nvSpPr>
              <p:spPr bwMode="auto">
                <a:xfrm>
                  <a:off x="5445125" y="4233863"/>
                  <a:ext cx="1511300" cy="288925"/>
                </a:xfrm>
                <a:prstGeom prst="rect">
                  <a:avLst/>
                </a:prstGeom>
                <a:gradFill rotWithShape="1">
                  <a:gsLst>
                    <a:gs pos="0">
                      <a:srgbClr val="33CCFF"/>
                    </a:gs>
                    <a:gs pos="100000">
                      <a:srgbClr val="CEF3FF"/>
                    </a:gs>
                  </a:gsLst>
                  <a:lin ang="5400000" scaled="1"/>
                </a:gradFill>
                <a:ln w="9525">
                  <a:solidFill>
                    <a:schemeClr val="tx1"/>
                  </a:solidFill>
                  <a:miter lim="800000"/>
                  <a:headEnd/>
                  <a:tailEnd/>
                </a:ln>
              </p:spPr>
              <p:txBody>
                <a:bodyPr wrap="none" anchor="ctr"/>
                <a:lstStyle/>
                <a:p>
                  <a:pPr algn="ctr"/>
                  <a:r>
                    <a:rPr lang="he-IL" b="1">
                      <a:latin typeface="Times New Roman" pitchFamily="18" charset="0"/>
                      <a:cs typeface="David" pitchFamily="2" charset="-79"/>
                    </a:rPr>
                    <a:t>ע. ק. תו"ב </a:t>
                  </a:r>
                  <a:r>
                    <a:rPr lang="he-IL" sz="1200" b="1">
                      <a:latin typeface="Times New Roman" pitchFamily="18" charset="0"/>
                      <a:cs typeface="David" pitchFamily="2" charset="-79"/>
                    </a:rPr>
                    <a:t>(סגן)</a:t>
                  </a:r>
                  <a:endParaRPr lang="en-US" sz="1200" b="1">
                    <a:latin typeface="Times New Roman" pitchFamily="18" charset="0"/>
                    <a:cs typeface="David" pitchFamily="2" charset="-79"/>
                  </a:endParaRPr>
                </a:p>
              </p:txBody>
            </p:sp>
            <p:sp>
              <p:nvSpPr>
                <p:cNvPr id="1301537" name="Rectangle 33"/>
                <p:cNvSpPr>
                  <a:spLocks noChangeArrowheads="1"/>
                </p:cNvSpPr>
                <p:nvPr/>
              </p:nvSpPr>
              <p:spPr bwMode="auto">
                <a:xfrm>
                  <a:off x="5445130" y="4737100"/>
                  <a:ext cx="1511298" cy="792162"/>
                </a:xfrm>
                <a:prstGeom prst="rect">
                  <a:avLst/>
                </a:prstGeom>
                <a:gradFill rotWithShape="1">
                  <a:gsLst>
                    <a:gs pos="0">
                      <a:schemeClr val="accent2">
                        <a:alpha val="39999"/>
                      </a:schemeClr>
                    </a:gs>
                    <a:gs pos="100000">
                      <a:schemeClr val="accent2">
                        <a:gamma/>
                        <a:tint val="33725"/>
                        <a:invGamma/>
                      </a:schemeClr>
                    </a:gs>
                  </a:gsLst>
                  <a:lin ang="5400000" scaled="1"/>
                </a:gradFill>
                <a:ln w="9525">
                  <a:solidFill>
                    <a:schemeClr val="tx1"/>
                  </a:solidFill>
                  <a:miter lim="800000"/>
                  <a:headEnd/>
                  <a:tailEnd/>
                </a:ln>
                <a:effectLst/>
              </p:spPr>
              <p:txBody>
                <a:bodyPr wrap="none" anchor="ctr"/>
                <a:lstStyle/>
                <a:p>
                  <a:pPr algn="ctr" fontAlgn="auto">
                    <a:spcBef>
                      <a:spcPts val="0"/>
                    </a:spcBef>
                    <a:spcAft>
                      <a:spcPts val="0"/>
                    </a:spcAft>
                    <a:defRPr/>
                  </a:pPr>
                  <a:r>
                    <a:rPr lang="he-IL" b="1" dirty="0">
                      <a:latin typeface="Times New Roman" pitchFamily="18" charset="0"/>
                      <a:cs typeface="David" pitchFamily="2" charset="-79"/>
                    </a:rPr>
                    <a:t>חמ"ל</a:t>
                  </a:r>
                  <a:endParaRPr lang="en-US" b="1" dirty="0">
                    <a:latin typeface="Times New Roman" pitchFamily="18" charset="0"/>
                    <a:cs typeface="David" pitchFamily="2" charset="-79"/>
                  </a:endParaRPr>
                </a:p>
              </p:txBody>
            </p:sp>
            <p:sp>
              <p:nvSpPr>
                <p:cNvPr id="13350" name="Line 34"/>
                <p:cNvSpPr>
                  <a:spLocks noChangeShapeType="1"/>
                </p:cNvSpPr>
                <p:nvPr/>
              </p:nvSpPr>
              <p:spPr bwMode="auto">
                <a:xfrm flipV="1">
                  <a:off x="6237288" y="4017963"/>
                  <a:ext cx="0" cy="215900"/>
                </a:xfrm>
                <a:prstGeom prst="line">
                  <a:avLst/>
                </a:prstGeom>
                <a:noFill/>
                <a:ln w="38100">
                  <a:solidFill>
                    <a:schemeClr val="tx1"/>
                  </a:solidFill>
                  <a:round/>
                  <a:headEnd/>
                  <a:tailEnd/>
                </a:ln>
              </p:spPr>
              <p:txBody>
                <a:bodyPr>
                  <a:spAutoFit/>
                </a:bodyPr>
                <a:lstStyle/>
                <a:p>
                  <a:endParaRPr lang="he-IL"/>
                </a:p>
              </p:txBody>
            </p:sp>
          </p:grpSp>
          <p:sp>
            <p:nvSpPr>
              <p:cNvPr id="13322" name="Rectangle 35"/>
              <p:cNvSpPr>
                <a:spLocks noChangeArrowheads="1"/>
              </p:cNvSpPr>
              <p:nvPr/>
            </p:nvSpPr>
            <p:spPr bwMode="auto">
              <a:xfrm>
                <a:off x="7677150" y="4162425"/>
                <a:ext cx="936625" cy="288925"/>
              </a:xfrm>
              <a:prstGeom prst="rect">
                <a:avLst/>
              </a:prstGeom>
              <a:gradFill rotWithShape="1">
                <a:gsLst>
                  <a:gs pos="0">
                    <a:srgbClr val="FFFF99">
                      <a:alpha val="39998"/>
                    </a:srgbClr>
                  </a:gs>
                  <a:gs pos="100000">
                    <a:srgbClr val="FFFFDD"/>
                  </a:gs>
                </a:gsLst>
                <a:lin ang="5400000" scaled="1"/>
              </a:gradFill>
              <a:ln w="9525">
                <a:solidFill>
                  <a:schemeClr val="tx1"/>
                </a:solidFill>
                <a:miter lim="800000"/>
                <a:headEnd/>
                <a:tailEnd/>
              </a:ln>
            </p:spPr>
            <p:txBody>
              <a:bodyPr wrap="none" anchor="ctr"/>
              <a:lstStyle/>
              <a:p>
                <a:pPr algn="ctr"/>
                <a:r>
                  <a:rPr lang="he-IL" b="1">
                    <a:latin typeface="Times New Roman" pitchFamily="18" charset="0"/>
                    <a:cs typeface="David" pitchFamily="2" charset="-79"/>
                  </a:rPr>
                  <a:t>תעסוקה</a:t>
                </a:r>
                <a:endParaRPr lang="en-US" b="1">
                  <a:latin typeface="Times New Roman" pitchFamily="18" charset="0"/>
                  <a:cs typeface="David" pitchFamily="2" charset="-79"/>
                </a:endParaRPr>
              </a:p>
            </p:txBody>
          </p:sp>
        </p:grpSp>
      </p:grpSp>
      <p:sp>
        <p:nvSpPr>
          <p:cNvPr id="38" name="Rectangle 4"/>
          <p:cNvSpPr>
            <a:spLocks noChangeArrowheads="1"/>
          </p:cNvSpPr>
          <p:nvPr/>
        </p:nvSpPr>
        <p:spPr bwMode="auto">
          <a:xfrm>
            <a:off x="500063" y="642938"/>
            <a:ext cx="8229600" cy="595312"/>
          </a:xfrm>
          <a:prstGeom prst="rect">
            <a:avLst/>
          </a:prstGeom>
          <a:noFill/>
          <a:ln w="9525">
            <a:noFill/>
            <a:miter lim="800000"/>
            <a:headEnd/>
            <a:tailEnd/>
          </a:ln>
        </p:spPr>
        <p:txBody>
          <a:bodyPr/>
          <a:lstStyle/>
          <a:p>
            <a:pPr algn="ctr" fontAlgn="auto">
              <a:spcBef>
                <a:spcPts val="0"/>
              </a:spcBef>
              <a:spcAft>
                <a:spcPts val="0"/>
              </a:spcAft>
              <a:defRPr/>
            </a:pPr>
            <a:r>
              <a:rPr lang="he-IL" sz="3600" b="1" dirty="0">
                <a:solidFill>
                  <a:srgbClr val="003399"/>
                </a:solidFill>
                <a:effectLst>
                  <a:outerShdw blurRad="38100" dist="38100" dir="2700000" algn="tl">
                    <a:srgbClr val="000000"/>
                  </a:outerShdw>
                </a:effectLst>
                <a:latin typeface="+mn-lt"/>
                <a:cs typeface="David" pitchFamily="2" charset="-79"/>
              </a:rPr>
              <a:t>מבנה מת"ק (מפקדת תיאום וקישור) גזרתי</a:t>
            </a:r>
            <a:endParaRPr lang="en-US" sz="3600" b="1" dirty="0">
              <a:solidFill>
                <a:srgbClr val="003399"/>
              </a:solidFill>
              <a:effectLst>
                <a:outerShdw blurRad="38100" dist="38100" dir="2700000" algn="tl">
                  <a:srgbClr val="000000"/>
                </a:outerShdw>
              </a:effectLst>
              <a:latin typeface="+mn-lt"/>
              <a:cs typeface="David" pitchFamily="2" charset="-79"/>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WordArt 2"/>
          <p:cNvSpPr>
            <a:spLocks noChangeArrowheads="1" noChangeShapeType="1" noTextEdit="1"/>
          </p:cNvSpPr>
          <p:nvPr/>
        </p:nvSpPr>
        <p:spPr bwMode="auto">
          <a:xfrm>
            <a:off x="3419475" y="792163"/>
            <a:ext cx="2879725" cy="549275"/>
          </a:xfrm>
          <a:prstGeom prst="rect">
            <a:avLst/>
          </a:prstGeom>
        </p:spPr>
        <p:txBody>
          <a:bodyPr wrap="none" fromWordArt="1">
            <a:prstTxWarp prst="textPlain">
              <a:avLst>
                <a:gd name="adj" fmla="val 50000"/>
              </a:avLst>
            </a:prstTxWarp>
          </a:bodyPr>
          <a:lstStyle/>
          <a:p>
            <a:r>
              <a:rPr lang="he-IL" sz="3600" b="1" i="1" kern="10">
                <a:ln w="28575">
                  <a:solidFill>
                    <a:srgbClr val="996600"/>
                  </a:solidFill>
                  <a:round/>
                  <a:headEnd/>
                  <a:tailEnd/>
                </a:ln>
                <a:gradFill rotWithShape="1">
                  <a:gsLst>
                    <a:gs pos="0">
                      <a:srgbClr val="FA7D00"/>
                    </a:gs>
                    <a:gs pos="50000">
                      <a:srgbClr val="FFCC99"/>
                    </a:gs>
                    <a:gs pos="100000">
                      <a:srgbClr val="FA7D00"/>
                    </a:gs>
                  </a:gsLst>
                  <a:lin ang="5400000" scaled="1"/>
                </a:gradFill>
                <a:effectLst>
                  <a:outerShdw dist="107763" dir="18900000" algn="ctr" rotWithShape="0">
                    <a:schemeClr val="bg2">
                      <a:alpha val="50000"/>
                    </a:schemeClr>
                  </a:outerShdw>
                </a:effectLst>
                <a:latin typeface="Guttman David"/>
                <a:cs typeface="Guttman David"/>
              </a:rPr>
              <a:t>יע"פ</a:t>
            </a:r>
          </a:p>
        </p:txBody>
      </p:sp>
      <p:sp>
        <p:nvSpPr>
          <p:cNvPr id="14339" name="Text Box 3"/>
          <p:cNvSpPr txBox="1">
            <a:spLocks noChangeArrowheads="1"/>
          </p:cNvSpPr>
          <p:nvPr/>
        </p:nvSpPr>
        <p:spPr bwMode="auto">
          <a:xfrm>
            <a:off x="0" y="1365250"/>
            <a:ext cx="9109075" cy="5016500"/>
          </a:xfrm>
          <a:prstGeom prst="rect">
            <a:avLst/>
          </a:prstGeom>
          <a:noFill/>
          <a:ln w="9525">
            <a:noFill/>
            <a:miter lim="800000"/>
            <a:headEnd/>
            <a:tailEnd/>
          </a:ln>
        </p:spPr>
        <p:txBody>
          <a:bodyPr>
            <a:spAutoFit/>
          </a:bodyPr>
          <a:lstStyle/>
          <a:p>
            <a:pPr marL="342900" indent="-342900">
              <a:buFont typeface="Wingdings" pitchFamily="2" charset="2"/>
              <a:buChar char="q"/>
            </a:pPr>
            <a:r>
              <a:rPr lang="he-IL" sz="3200" b="1"/>
              <a:t>יע"פ-יועץ לענייני פלסטינים / קצין מידע והערכה</a:t>
            </a:r>
          </a:p>
          <a:p>
            <a:pPr marL="342900" indent="-342900">
              <a:buFont typeface="Wingdings" pitchFamily="2" charset="2"/>
              <a:buChar char="q"/>
            </a:pPr>
            <a:r>
              <a:rPr lang="he-IL" sz="3200" b="1"/>
              <a:t> תפקידים/תחומי אחריות:</a:t>
            </a:r>
          </a:p>
          <a:p>
            <a:pPr marL="800100" lvl="1" indent="-342900">
              <a:buFont typeface="Wingdings" pitchFamily="2" charset="2"/>
              <a:buAutoNum type="arabicPeriod"/>
            </a:pPr>
            <a:r>
              <a:rPr lang="he-IL" sz="3200"/>
              <a:t> הענף נותן מידע והלכי רוח, ברחוב הפלס'.</a:t>
            </a:r>
          </a:p>
          <a:p>
            <a:pPr marL="800100" lvl="1" indent="-342900">
              <a:buFont typeface="Wingdings" pitchFamily="2" charset="2"/>
              <a:buAutoNum type="arabicPeriod"/>
            </a:pPr>
            <a:r>
              <a:rPr lang="he-IL" sz="3200"/>
              <a:t> קציני היע"פ במת"קים שואבים את המידע מגורמים בשטח, מהסוחר הזוטר דרך חברי מועצת העיר ועד למוכתר הכפר/ראש העיר.</a:t>
            </a:r>
          </a:p>
          <a:p>
            <a:pPr marL="800100" lvl="1" indent="-342900">
              <a:buFont typeface="Wingdings" pitchFamily="2" charset="2"/>
              <a:buAutoNum type="arabicPeriod"/>
            </a:pPr>
            <a:r>
              <a:rPr lang="he-IL" sz="3200"/>
              <a:t> בנוסף, המערך אחראי על פעילות "ביעור חמץ" ו-"הוצאות מיותרות" שמטרתם-פגיעה בפעילות החמא"ס דרך סגירת מוסדות שחמא"ס מפעילה, שאינם חוקיים.</a:t>
            </a:r>
            <a:endParaRPr lang="en-US" sz="320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WordArt 2"/>
          <p:cNvSpPr>
            <a:spLocks noChangeArrowheads="1" noChangeShapeType="1" noTextEdit="1"/>
          </p:cNvSpPr>
          <p:nvPr/>
        </p:nvSpPr>
        <p:spPr bwMode="auto">
          <a:xfrm>
            <a:off x="2771775" y="719138"/>
            <a:ext cx="3671888" cy="549275"/>
          </a:xfrm>
          <a:prstGeom prst="rect">
            <a:avLst/>
          </a:prstGeom>
        </p:spPr>
        <p:txBody>
          <a:bodyPr wrap="none" fromWordArt="1">
            <a:prstTxWarp prst="textPlain">
              <a:avLst>
                <a:gd name="adj" fmla="val 50000"/>
              </a:avLst>
            </a:prstTxWarp>
          </a:bodyPr>
          <a:lstStyle/>
          <a:p>
            <a:r>
              <a:rPr lang="he-IL" sz="3600" b="1" i="1" kern="10">
                <a:ln w="28575">
                  <a:solidFill>
                    <a:srgbClr val="996600"/>
                  </a:solidFill>
                  <a:round/>
                  <a:headEnd/>
                  <a:tailEnd/>
                </a:ln>
                <a:gradFill rotWithShape="1">
                  <a:gsLst>
                    <a:gs pos="0">
                      <a:srgbClr val="FA7D00"/>
                    </a:gs>
                    <a:gs pos="50000">
                      <a:srgbClr val="FFCC99"/>
                    </a:gs>
                    <a:gs pos="100000">
                      <a:srgbClr val="FA7D00"/>
                    </a:gs>
                  </a:gsLst>
                  <a:lin ang="5400000" scaled="1"/>
                </a:gradFill>
                <a:effectLst>
                  <a:outerShdw dist="107763" dir="18900000" algn="ctr" rotWithShape="0">
                    <a:schemeClr val="bg2">
                      <a:alpha val="50000"/>
                    </a:schemeClr>
                  </a:outerShdw>
                </a:effectLst>
                <a:latin typeface="Guttman David"/>
                <a:cs typeface="Guttman David"/>
              </a:rPr>
              <a:t>תיאום ביטחוני</a:t>
            </a:r>
          </a:p>
        </p:txBody>
      </p:sp>
      <p:sp>
        <p:nvSpPr>
          <p:cNvPr id="15363" name="Text Box 3"/>
          <p:cNvSpPr txBox="1">
            <a:spLocks noChangeArrowheads="1"/>
          </p:cNvSpPr>
          <p:nvPr/>
        </p:nvSpPr>
        <p:spPr bwMode="auto">
          <a:xfrm>
            <a:off x="-36513" y="1357313"/>
            <a:ext cx="9109076" cy="4664075"/>
          </a:xfrm>
          <a:prstGeom prst="rect">
            <a:avLst/>
          </a:prstGeom>
          <a:noFill/>
          <a:ln w="9525">
            <a:noFill/>
            <a:miter lim="800000"/>
            <a:headEnd/>
            <a:tailEnd/>
          </a:ln>
        </p:spPr>
        <p:txBody>
          <a:bodyPr>
            <a:spAutoFit/>
          </a:bodyPr>
          <a:lstStyle/>
          <a:p>
            <a:pPr marL="342900" indent="-342900">
              <a:buFont typeface="Wingdings" pitchFamily="2" charset="2"/>
              <a:buChar char="q"/>
            </a:pPr>
            <a:r>
              <a:rPr lang="he-IL" sz="3000" b="1"/>
              <a:t>מערך התיאום הביטחוני-היסטוריה קצרה:</a:t>
            </a:r>
          </a:p>
          <a:p>
            <a:pPr marL="800100" lvl="1" indent="-342900">
              <a:buFont typeface="Wingdings" pitchFamily="2" charset="2"/>
              <a:buAutoNum type="arabicPeriod"/>
            </a:pPr>
            <a:r>
              <a:rPr lang="he-IL" sz="3000"/>
              <a:t> לאחר הסכמי אוסלו, חילקו את השטחים ל-</a:t>
            </a:r>
            <a:r>
              <a:rPr lang="en-US" sz="3000"/>
              <a:t>A</a:t>
            </a:r>
            <a:r>
              <a:rPr lang="he-IL" sz="3000"/>
              <a:t>,</a:t>
            </a:r>
            <a:r>
              <a:rPr lang="en-US" sz="3000"/>
              <a:t> B</a:t>
            </a:r>
            <a:r>
              <a:rPr lang="he-IL" sz="3000"/>
              <a:t> ו-</a:t>
            </a:r>
            <a:r>
              <a:rPr lang="en-US" sz="3000"/>
              <a:t>C</a:t>
            </a:r>
            <a:r>
              <a:rPr lang="he-IL" sz="3000"/>
              <a:t>. </a:t>
            </a:r>
          </a:p>
          <a:p>
            <a:pPr marL="800100" lvl="1" indent="-342900">
              <a:buFont typeface="Wingdings" pitchFamily="2" charset="2"/>
              <a:buAutoNum type="arabicPeriod"/>
            </a:pPr>
            <a:r>
              <a:rPr lang="he-IL" sz="3000"/>
              <a:t>בשטח </a:t>
            </a:r>
            <a:r>
              <a:rPr lang="en-US" sz="3000"/>
              <a:t>A</a:t>
            </a:r>
            <a:r>
              <a:rPr lang="he-IL" sz="3000"/>
              <a:t> ניתנה לפלס' הסמכות על הביטחון ולכן הקימו מנגנונים ביטחוניים (משטרה, מודיעין וכו').</a:t>
            </a:r>
          </a:p>
          <a:p>
            <a:pPr marL="800100" lvl="1" indent="-342900">
              <a:buFont typeface="Wingdings" pitchFamily="2" charset="2"/>
              <a:buAutoNum type="arabicPeriod"/>
            </a:pPr>
            <a:r>
              <a:rPr lang="he-IL" sz="3000"/>
              <a:t>בצה"ל, הקימו מנגנון שנקרא </a:t>
            </a:r>
            <a:r>
              <a:rPr lang="en-US" sz="3000"/>
              <a:t>DCO</a:t>
            </a:r>
            <a:r>
              <a:rPr lang="he-IL" sz="3000"/>
              <a:t>, כמו גם בצד הפלס' הוקם מנגנון כזה, שתפקידו הוא לתאם את פעילות המנגנונים הפלס' למול הצד הישראלי.</a:t>
            </a:r>
          </a:p>
          <a:p>
            <a:pPr marL="800100" lvl="1" indent="-342900">
              <a:buFont typeface="Wingdings" pitchFamily="2" charset="2"/>
              <a:buAutoNum type="arabicPeriod"/>
            </a:pPr>
            <a:r>
              <a:rPr lang="he-IL" sz="3000"/>
              <a:t>בעקבות אירועי גאות ושפל, פורק ה-</a:t>
            </a:r>
            <a:r>
              <a:rPr lang="en-US" sz="3000"/>
              <a:t>DCO</a:t>
            </a:r>
            <a:r>
              <a:rPr lang="he-IL" sz="3000"/>
              <a:t> הישראלי (לא הפלס') ופעילות התיאום התבצעה ע"י ענף חדש שהוקם במנהא"ז, ענף תיאום ביטחוני.</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WordArt 2"/>
          <p:cNvSpPr>
            <a:spLocks noChangeArrowheads="1" noChangeShapeType="1" noTextEdit="1"/>
          </p:cNvSpPr>
          <p:nvPr/>
        </p:nvSpPr>
        <p:spPr bwMode="auto">
          <a:xfrm>
            <a:off x="2771775" y="620713"/>
            <a:ext cx="3671888" cy="549275"/>
          </a:xfrm>
          <a:prstGeom prst="rect">
            <a:avLst/>
          </a:prstGeom>
        </p:spPr>
        <p:txBody>
          <a:bodyPr wrap="none" fromWordArt="1">
            <a:prstTxWarp prst="textPlain">
              <a:avLst>
                <a:gd name="adj" fmla="val 50000"/>
              </a:avLst>
            </a:prstTxWarp>
          </a:bodyPr>
          <a:lstStyle/>
          <a:p>
            <a:r>
              <a:rPr lang="he-IL" sz="3600" b="1" i="1" kern="10">
                <a:ln w="28575">
                  <a:solidFill>
                    <a:srgbClr val="996600"/>
                  </a:solidFill>
                  <a:round/>
                  <a:headEnd/>
                  <a:tailEnd/>
                </a:ln>
                <a:gradFill rotWithShape="1">
                  <a:gsLst>
                    <a:gs pos="0">
                      <a:srgbClr val="FA7D00"/>
                    </a:gs>
                    <a:gs pos="50000">
                      <a:srgbClr val="FFCC99"/>
                    </a:gs>
                    <a:gs pos="100000">
                      <a:srgbClr val="FA7D00"/>
                    </a:gs>
                  </a:gsLst>
                  <a:lin ang="5400000" scaled="1"/>
                </a:gradFill>
                <a:effectLst>
                  <a:outerShdw dist="107763" dir="18900000" algn="ctr" rotWithShape="0">
                    <a:schemeClr val="bg2">
                      <a:alpha val="50000"/>
                    </a:schemeClr>
                  </a:outerShdw>
                </a:effectLst>
                <a:latin typeface="Guttman David"/>
                <a:cs typeface="Guttman David"/>
              </a:rPr>
              <a:t>ארגונים בינ"ל</a:t>
            </a:r>
          </a:p>
        </p:txBody>
      </p:sp>
      <p:sp>
        <p:nvSpPr>
          <p:cNvPr id="16387" name="Text Box 3"/>
          <p:cNvSpPr txBox="1">
            <a:spLocks noChangeArrowheads="1"/>
          </p:cNvSpPr>
          <p:nvPr/>
        </p:nvSpPr>
        <p:spPr bwMode="auto">
          <a:xfrm>
            <a:off x="-107950" y="1319213"/>
            <a:ext cx="9109075" cy="4773612"/>
          </a:xfrm>
          <a:prstGeom prst="rect">
            <a:avLst/>
          </a:prstGeom>
          <a:noFill/>
          <a:ln w="9525">
            <a:noFill/>
            <a:miter lim="800000"/>
            <a:headEnd/>
            <a:tailEnd/>
          </a:ln>
        </p:spPr>
        <p:txBody>
          <a:bodyPr>
            <a:spAutoFit/>
          </a:bodyPr>
          <a:lstStyle/>
          <a:p>
            <a:pPr marL="342900" indent="-342900">
              <a:lnSpc>
                <a:spcPct val="90000"/>
              </a:lnSpc>
              <a:buFont typeface="Wingdings" pitchFamily="2" charset="2"/>
              <a:buChar char="q"/>
            </a:pPr>
            <a:r>
              <a:rPr lang="he-IL" sz="2600" b="1"/>
              <a:t>מערך הארב"ל (ארגונים בינ"ל) הוקם במנהל האזרחי החל משנת 2002, בעקבות ואקום (אף אחד לא עבד מולם) בנושא הטיפול בארגונים שפעלו באיו"ש ובאזח"ע.</a:t>
            </a:r>
          </a:p>
          <a:p>
            <a:pPr marL="342900" indent="-342900">
              <a:lnSpc>
                <a:spcPct val="90000"/>
              </a:lnSpc>
              <a:buFont typeface="Wingdings" pitchFamily="2" charset="2"/>
              <a:buChar char="q"/>
            </a:pPr>
            <a:r>
              <a:rPr lang="he-IL" sz="2600" b="1"/>
              <a:t>מה הארגונים עשו באזור:</a:t>
            </a:r>
          </a:p>
          <a:p>
            <a:pPr marL="800100" lvl="1" indent="-342900">
              <a:lnSpc>
                <a:spcPct val="90000"/>
              </a:lnSpc>
              <a:buFont typeface="Wingdings" pitchFamily="2" charset="2"/>
              <a:buAutoNum type="arabicPeriod"/>
            </a:pPr>
            <a:r>
              <a:rPr lang="he-IL" sz="2600" b="1"/>
              <a:t>השקעת כספים בתחומים קריטיים באזור (פליטים פלס', תרומות מזון, הקמת פרויקטים וכו').</a:t>
            </a:r>
          </a:p>
          <a:p>
            <a:pPr marL="800100" lvl="1" indent="-342900">
              <a:lnSpc>
                <a:spcPct val="90000"/>
              </a:lnSpc>
              <a:buFont typeface="Wingdings" pitchFamily="2" charset="2"/>
              <a:buAutoNum type="arabicPeriod"/>
            </a:pPr>
            <a:r>
              <a:rPr lang="he-IL" sz="2600" b="1"/>
              <a:t> העברת דוחות בדבר פעילות כוחות צה"ל למשרדי האם (רבים מהם עובדים תחת האו"ם כגון: </a:t>
            </a:r>
            <a:r>
              <a:rPr lang="en-US" sz="2600" b="1"/>
              <a:t>UNRWA</a:t>
            </a:r>
            <a:r>
              <a:rPr lang="he-IL" sz="2600" b="1"/>
              <a:t>, </a:t>
            </a:r>
            <a:r>
              <a:rPr lang="en-US" sz="2600" b="1"/>
              <a:t>UNESCO</a:t>
            </a:r>
            <a:r>
              <a:rPr lang="he-IL" sz="2600" b="1"/>
              <a:t>).</a:t>
            </a:r>
          </a:p>
          <a:p>
            <a:pPr marL="342900" indent="-342900">
              <a:lnSpc>
                <a:spcPct val="90000"/>
              </a:lnSpc>
              <a:buFont typeface="Wingdings" pitchFamily="2" charset="2"/>
              <a:buChar char="q"/>
            </a:pPr>
            <a:r>
              <a:rPr lang="he-IL" sz="2600" b="1"/>
              <a:t>לפני שענף ארב"ל קם, לא היה גורם בשטח שנתן תשובות לארגונים ולא היווה גורם מקשר למול הצד הישראלי.</a:t>
            </a:r>
          </a:p>
          <a:p>
            <a:pPr marL="342900" indent="-342900">
              <a:lnSpc>
                <a:spcPct val="90000"/>
              </a:lnSpc>
              <a:buFont typeface="Wingdings" pitchFamily="2" charset="2"/>
              <a:buChar char="q"/>
            </a:pPr>
            <a:r>
              <a:rPr lang="he-IL" sz="2600" b="1"/>
              <a:t>כיום הענף: מתאם כניסת משלחות דיפלומטיות (לדוג' נשיא צרפת), אחראי על נושא המים ואיכות הסביבה באיו"ש, תיאום עמדות למול הארגונים בתיאום צה"ל וכו'.</a:t>
            </a:r>
            <a:endParaRPr lang="he-IL" sz="260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WordArt 2"/>
          <p:cNvSpPr>
            <a:spLocks noChangeArrowheads="1" noChangeShapeType="1" noTextEdit="1"/>
          </p:cNvSpPr>
          <p:nvPr/>
        </p:nvSpPr>
        <p:spPr bwMode="auto">
          <a:xfrm>
            <a:off x="2916238" y="633413"/>
            <a:ext cx="3373437" cy="563562"/>
          </a:xfrm>
          <a:prstGeom prst="rect">
            <a:avLst/>
          </a:prstGeom>
        </p:spPr>
        <p:txBody>
          <a:bodyPr wrap="none" fromWordArt="1">
            <a:prstTxWarp prst="textPlain">
              <a:avLst>
                <a:gd name="adj" fmla="val 50000"/>
              </a:avLst>
            </a:prstTxWarp>
          </a:bodyPr>
          <a:lstStyle/>
          <a:p>
            <a:r>
              <a:rPr lang="he-IL" sz="3600" b="1" i="1" kern="10">
                <a:ln w="28575">
                  <a:solidFill>
                    <a:srgbClr val="996600"/>
                  </a:solidFill>
                  <a:round/>
                  <a:headEnd/>
                  <a:tailEnd/>
                </a:ln>
                <a:gradFill rotWithShape="1">
                  <a:gsLst>
                    <a:gs pos="0">
                      <a:srgbClr val="FA7D00"/>
                    </a:gs>
                    <a:gs pos="50000">
                      <a:srgbClr val="FFCC99"/>
                    </a:gs>
                    <a:gs pos="100000">
                      <a:srgbClr val="FA7D00"/>
                    </a:gs>
                  </a:gsLst>
                  <a:lin ang="5400000" scaled="1"/>
                </a:gradFill>
                <a:effectLst>
                  <a:outerShdw dist="107763" dir="18900000" algn="ctr" rotWithShape="0">
                    <a:schemeClr val="bg2">
                      <a:alpha val="50000"/>
                    </a:schemeClr>
                  </a:outerShdw>
                </a:effectLst>
                <a:latin typeface="Guttman David"/>
                <a:cs typeface="Guttman David"/>
              </a:rPr>
              <a:t>מעברים ותפר</a:t>
            </a:r>
          </a:p>
        </p:txBody>
      </p:sp>
      <p:sp>
        <p:nvSpPr>
          <p:cNvPr id="17411" name="Text Box 3"/>
          <p:cNvSpPr txBox="1">
            <a:spLocks noChangeArrowheads="1"/>
          </p:cNvSpPr>
          <p:nvPr/>
        </p:nvSpPr>
        <p:spPr bwMode="auto">
          <a:xfrm>
            <a:off x="0" y="1338263"/>
            <a:ext cx="9109075" cy="4899025"/>
          </a:xfrm>
          <a:prstGeom prst="rect">
            <a:avLst/>
          </a:prstGeom>
          <a:noFill/>
          <a:ln w="9525">
            <a:noFill/>
            <a:miter lim="800000"/>
            <a:headEnd/>
            <a:tailEnd/>
          </a:ln>
        </p:spPr>
        <p:txBody>
          <a:bodyPr>
            <a:spAutoFit/>
          </a:bodyPr>
          <a:lstStyle/>
          <a:p>
            <a:pPr marL="342900" indent="-342900">
              <a:lnSpc>
                <a:spcPct val="110000"/>
              </a:lnSpc>
              <a:buFont typeface="Wingdings" pitchFamily="2" charset="2"/>
              <a:buChar char="q"/>
            </a:pPr>
            <a:r>
              <a:rPr lang="he-IL" sz="2600" b="1"/>
              <a:t>כחלק מההחלטות לאור אירועי גאות ושפל, החלה בניית גדר הביטחון, בין איו"ש לישראל, שמטרתה-יצירת חוצץ ע"מ למנוע יציאת מפגעים לישראל.</a:t>
            </a:r>
          </a:p>
          <a:p>
            <a:pPr marL="342900" indent="-342900">
              <a:lnSpc>
                <a:spcPct val="110000"/>
              </a:lnSpc>
              <a:buFont typeface="Wingdings" pitchFamily="2" charset="2"/>
              <a:buChar char="q"/>
            </a:pPr>
            <a:r>
              <a:rPr lang="he-IL" sz="2600" b="1"/>
              <a:t>בניית הגדר והמשך פעילות המעברים הפנימיים באיו"ש יצרו מספר בעיות ונושאים שהיה צורך יומיומי להתמודד עימם, כגון:</a:t>
            </a:r>
          </a:p>
          <a:p>
            <a:pPr marL="800100" lvl="1" indent="-342900">
              <a:lnSpc>
                <a:spcPct val="110000"/>
              </a:lnSpc>
              <a:buFont typeface="Wingdings" pitchFamily="2" charset="2"/>
              <a:buAutoNum type="arabicPeriod"/>
            </a:pPr>
            <a:r>
              <a:rPr lang="he-IL" sz="2600" b="1"/>
              <a:t>נוצר מרחב תפר (שטח בין הגדר לבין קו תיחום איו"ש) שבו אדמות פלס' וכפרים פלס'.</a:t>
            </a:r>
          </a:p>
          <a:p>
            <a:pPr marL="800100" lvl="1" indent="-342900">
              <a:lnSpc>
                <a:spcPct val="110000"/>
              </a:lnSpc>
              <a:buFont typeface="Wingdings" pitchFamily="2" charset="2"/>
              <a:buAutoNum type="arabicPeriod"/>
            </a:pPr>
            <a:r>
              <a:rPr lang="he-IL" sz="2600" b="1"/>
              <a:t>נבנו מעברים (טרמינלים) באחריות מנהלת מעברים שדרכם עוברים פלס' בלבד.</a:t>
            </a:r>
          </a:p>
          <a:p>
            <a:pPr marL="800100" lvl="1" indent="-342900">
              <a:lnSpc>
                <a:spcPct val="110000"/>
              </a:lnSpc>
              <a:buFont typeface="Wingdings" pitchFamily="2" charset="2"/>
              <a:buAutoNum type="arabicPeriod"/>
            </a:pPr>
            <a:r>
              <a:rPr lang="he-IL" sz="2600" b="1"/>
              <a:t>המעברים הפנימיים הפכו לרלוונטיים הרבה יותר ודרשו שדרוג ושינוי.</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WordArt 2"/>
          <p:cNvSpPr>
            <a:spLocks noChangeArrowheads="1" noChangeShapeType="1" noTextEdit="1"/>
          </p:cNvSpPr>
          <p:nvPr/>
        </p:nvSpPr>
        <p:spPr bwMode="auto">
          <a:xfrm>
            <a:off x="3130550" y="849313"/>
            <a:ext cx="3168650" cy="563562"/>
          </a:xfrm>
          <a:prstGeom prst="rect">
            <a:avLst/>
          </a:prstGeom>
        </p:spPr>
        <p:txBody>
          <a:bodyPr wrap="none" fromWordArt="1">
            <a:prstTxWarp prst="textPlain">
              <a:avLst>
                <a:gd name="adj" fmla="val 50000"/>
              </a:avLst>
            </a:prstTxWarp>
          </a:bodyPr>
          <a:lstStyle/>
          <a:p>
            <a:r>
              <a:rPr lang="he-IL" sz="3600" b="1" i="1" kern="10">
                <a:ln w="28575">
                  <a:solidFill>
                    <a:srgbClr val="996600"/>
                  </a:solidFill>
                  <a:round/>
                  <a:headEnd/>
                  <a:tailEnd/>
                </a:ln>
                <a:gradFill rotWithShape="1">
                  <a:gsLst>
                    <a:gs pos="0">
                      <a:srgbClr val="FA7D00"/>
                    </a:gs>
                    <a:gs pos="50000">
                      <a:srgbClr val="FFCC99"/>
                    </a:gs>
                    <a:gs pos="100000">
                      <a:srgbClr val="FA7D00"/>
                    </a:gs>
                  </a:gsLst>
                  <a:lin ang="5400000" scaled="1"/>
                </a:gradFill>
                <a:effectLst>
                  <a:outerShdw dist="107763" dir="18900000" algn="ctr" rotWithShape="0">
                    <a:schemeClr val="bg2">
                      <a:alpha val="50000"/>
                    </a:schemeClr>
                  </a:outerShdw>
                </a:effectLst>
                <a:latin typeface="Guttman David"/>
                <a:cs typeface="Guttman David"/>
              </a:rPr>
              <a:t>תשתית</a:t>
            </a:r>
          </a:p>
        </p:txBody>
      </p:sp>
      <p:sp>
        <p:nvSpPr>
          <p:cNvPr id="18435" name="Text Box 3"/>
          <p:cNvSpPr txBox="1">
            <a:spLocks noChangeArrowheads="1"/>
          </p:cNvSpPr>
          <p:nvPr/>
        </p:nvSpPr>
        <p:spPr bwMode="auto">
          <a:xfrm>
            <a:off x="-28575" y="1628775"/>
            <a:ext cx="9109075" cy="3786188"/>
          </a:xfrm>
          <a:prstGeom prst="rect">
            <a:avLst/>
          </a:prstGeom>
          <a:noFill/>
          <a:ln w="9525">
            <a:noFill/>
            <a:miter lim="800000"/>
            <a:headEnd/>
            <a:tailEnd/>
          </a:ln>
        </p:spPr>
        <p:txBody>
          <a:bodyPr>
            <a:spAutoFit/>
          </a:bodyPr>
          <a:lstStyle/>
          <a:p>
            <a:pPr marL="342900" indent="-342900">
              <a:buFont typeface="Wingdings" pitchFamily="2" charset="2"/>
              <a:buChar char="q"/>
            </a:pPr>
            <a:r>
              <a:rPr lang="he-IL" sz="2400" b="1"/>
              <a:t>כחלק מאחריות המנהל האזרחי על התחום האזרחי (בשטח </a:t>
            </a:r>
            <a:r>
              <a:rPr lang="en-US" sz="2400" b="1"/>
              <a:t>C</a:t>
            </a:r>
            <a:r>
              <a:rPr lang="he-IL" sz="2400" b="1"/>
              <a:t>), הוקם תחום תשתית שאחראי על כלל הנושאים הקשורים לקרקע ולבנייה.</a:t>
            </a:r>
          </a:p>
          <a:p>
            <a:pPr marL="342900" indent="-342900">
              <a:buFont typeface="Wingdings" pitchFamily="2" charset="2"/>
              <a:buChar char="q"/>
            </a:pPr>
            <a:r>
              <a:rPr lang="he-IL" sz="2400" b="1"/>
              <a:t>תפקידים עיקריים של התחום: יישום החלטות ממשלה בכל הנוגע למקרקעין באיו"ש, שמירה על אינטרסים ישראליים באיו"ש ואישורים לביצוע פעולות קרקעיות (לישראלים ולפלס' בשטחי </a:t>
            </a:r>
            <a:r>
              <a:rPr lang="en-US" sz="2400" b="1"/>
              <a:t>C</a:t>
            </a:r>
            <a:r>
              <a:rPr lang="he-IL" sz="2400" b="1"/>
              <a:t> בלבד).</a:t>
            </a:r>
          </a:p>
          <a:p>
            <a:pPr marL="342900" indent="-342900">
              <a:buFont typeface="Wingdings" pitchFamily="2" charset="2"/>
              <a:buChar char="q"/>
            </a:pPr>
            <a:r>
              <a:rPr lang="he-IL" sz="2400" b="1"/>
              <a:t>התחום מפעיל את יחידת הפיקוח שהינה יחידה של אזרחים, פקחים, שאחראים על סיורים ברחבי איו"ש לאיתור בנייה בלתי חוקית (לדוגמא מאחזים חדשים או בתים פלס' חדשים) וביצוע אכיפה עפ"י החוק.</a:t>
            </a:r>
          </a:p>
          <a:p>
            <a:pPr marL="342900" indent="-342900">
              <a:buFont typeface="Wingdings" pitchFamily="2" charset="2"/>
              <a:buChar char="q"/>
            </a:pPr>
            <a:r>
              <a:rPr lang="he-IL" sz="2400" b="1"/>
              <a:t>בנוסף התחום אחראי על נושא תפיסת קרקעות לצרכים צבאיים (פילבוקס, בסיס צבאי), בניית גדר הביטחון, מסיק הזיתים באיו"ש וכו'.</a:t>
            </a:r>
            <a:endParaRPr lang="he-IL" sz="240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WordArt 2"/>
          <p:cNvSpPr>
            <a:spLocks noChangeArrowheads="1" noChangeShapeType="1" noTextEdit="1"/>
          </p:cNvSpPr>
          <p:nvPr/>
        </p:nvSpPr>
        <p:spPr bwMode="auto">
          <a:xfrm>
            <a:off x="3203575" y="765175"/>
            <a:ext cx="3168650" cy="563563"/>
          </a:xfrm>
          <a:prstGeom prst="rect">
            <a:avLst/>
          </a:prstGeom>
        </p:spPr>
        <p:txBody>
          <a:bodyPr wrap="none" fromWordArt="1">
            <a:prstTxWarp prst="textPlain">
              <a:avLst>
                <a:gd name="adj" fmla="val 50000"/>
              </a:avLst>
            </a:prstTxWarp>
          </a:bodyPr>
          <a:lstStyle/>
          <a:p>
            <a:r>
              <a:rPr lang="he-IL" sz="3600" b="1" i="1" kern="10">
                <a:ln w="28575">
                  <a:solidFill>
                    <a:srgbClr val="996600"/>
                  </a:solidFill>
                  <a:round/>
                  <a:headEnd/>
                  <a:tailEnd/>
                </a:ln>
                <a:gradFill rotWithShape="1">
                  <a:gsLst>
                    <a:gs pos="0">
                      <a:srgbClr val="FA7D00"/>
                    </a:gs>
                    <a:gs pos="50000">
                      <a:srgbClr val="FFCC99"/>
                    </a:gs>
                    <a:gs pos="100000">
                      <a:srgbClr val="FA7D00"/>
                    </a:gs>
                  </a:gsLst>
                  <a:lin ang="5400000" scaled="1"/>
                </a:gradFill>
                <a:effectLst>
                  <a:outerShdw dist="107763" dir="18900000" algn="ctr" rotWithShape="0">
                    <a:schemeClr val="bg2">
                      <a:alpha val="50000"/>
                    </a:schemeClr>
                  </a:outerShdw>
                </a:effectLst>
                <a:latin typeface="Guttman David"/>
                <a:cs typeface="Guttman David"/>
              </a:rPr>
              <a:t>כלכלה</a:t>
            </a:r>
          </a:p>
        </p:txBody>
      </p:sp>
      <p:sp>
        <p:nvSpPr>
          <p:cNvPr id="19459" name="Text Box 3"/>
          <p:cNvSpPr txBox="1">
            <a:spLocks noChangeArrowheads="1"/>
          </p:cNvSpPr>
          <p:nvPr/>
        </p:nvSpPr>
        <p:spPr bwMode="auto">
          <a:xfrm>
            <a:off x="0" y="1484313"/>
            <a:ext cx="9109075" cy="3013075"/>
          </a:xfrm>
          <a:prstGeom prst="rect">
            <a:avLst/>
          </a:prstGeom>
          <a:noFill/>
          <a:ln w="9525">
            <a:noFill/>
            <a:miter lim="800000"/>
            <a:headEnd/>
            <a:tailEnd/>
          </a:ln>
        </p:spPr>
        <p:txBody>
          <a:bodyPr>
            <a:spAutoFit/>
          </a:bodyPr>
          <a:lstStyle/>
          <a:p>
            <a:pPr marL="342900" indent="-342900">
              <a:buFont typeface="Wingdings" pitchFamily="2" charset="2"/>
              <a:buChar char="q"/>
            </a:pPr>
            <a:r>
              <a:rPr lang="he-IL" sz="2400" b="1"/>
              <a:t>תפקיד הענף: מתן מידע בדבר הלך הרוח הכלכלי ברחוב הפלס'.</a:t>
            </a:r>
          </a:p>
          <a:p>
            <a:pPr marL="342900" indent="-342900">
              <a:buFont typeface="Wingdings" pitchFamily="2" charset="2"/>
              <a:buChar char="q"/>
            </a:pPr>
            <a:r>
              <a:rPr lang="he-IL" sz="2400" b="1"/>
              <a:t>הענף עוקב אחר מספר גורמים שמשפיעים על המצב הכלכלי באיו"ש, כמו: תנועת סחורות לאיו"ש ומאיו"ש, תנועת כספים בין הבנקים, הכנסת מלט (שמשמש לבנייה) וכו'.</a:t>
            </a:r>
          </a:p>
          <a:p>
            <a:pPr marL="342900" indent="-342900">
              <a:buFont typeface="Wingdings" pitchFamily="2" charset="2"/>
              <a:buChar char="q"/>
            </a:pPr>
            <a:r>
              <a:rPr lang="he-IL" sz="2400" b="1"/>
              <a:t>בנוסף, הענף הוא גורם מקשר בין חברות וגורמים עסקיים ישראליים המבקשים לבצע פעילות באיו"ש (מחצבות, פריסת רשתות תקשורת, הכנסת דלק וגז וכו').</a:t>
            </a:r>
          </a:p>
          <a:p>
            <a:pPr marL="342900" indent="-342900">
              <a:buFont typeface="Wingdings" pitchFamily="2" charset="2"/>
              <a:buChar char="q"/>
            </a:pPr>
            <a:r>
              <a:rPr lang="he-IL" sz="2400" b="1"/>
              <a:t>הענף ממוקם במפקדת המנהא"ז בלבד (ולא במת"קים).</a:t>
            </a:r>
            <a:endParaRPr lang="he-IL" sz="240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WordArt 2"/>
          <p:cNvSpPr>
            <a:spLocks noChangeArrowheads="1" noChangeShapeType="1" noTextEdit="1"/>
          </p:cNvSpPr>
          <p:nvPr/>
        </p:nvSpPr>
        <p:spPr bwMode="auto">
          <a:xfrm>
            <a:off x="3203575" y="692150"/>
            <a:ext cx="3168650" cy="563563"/>
          </a:xfrm>
          <a:prstGeom prst="rect">
            <a:avLst/>
          </a:prstGeom>
        </p:spPr>
        <p:txBody>
          <a:bodyPr wrap="none" fromWordArt="1">
            <a:prstTxWarp prst="textPlain">
              <a:avLst>
                <a:gd name="adj" fmla="val 50000"/>
              </a:avLst>
            </a:prstTxWarp>
          </a:bodyPr>
          <a:lstStyle/>
          <a:p>
            <a:r>
              <a:rPr lang="he-IL" sz="3600" b="1" i="1" kern="10">
                <a:ln w="28575">
                  <a:solidFill>
                    <a:srgbClr val="996600"/>
                  </a:solidFill>
                  <a:round/>
                  <a:headEnd/>
                  <a:tailEnd/>
                </a:ln>
                <a:gradFill rotWithShape="1">
                  <a:gsLst>
                    <a:gs pos="0">
                      <a:srgbClr val="FA7D00"/>
                    </a:gs>
                    <a:gs pos="50000">
                      <a:srgbClr val="FFCC99"/>
                    </a:gs>
                    <a:gs pos="100000">
                      <a:srgbClr val="FA7D00"/>
                    </a:gs>
                  </a:gsLst>
                  <a:lin ang="5400000" scaled="1"/>
                </a:gradFill>
                <a:effectLst>
                  <a:outerShdw dist="107763" dir="18900000" algn="ctr" rotWithShape="0">
                    <a:schemeClr val="bg2">
                      <a:alpha val="50000"/>
                    </a:schemeClr>
                  </a:outerShdw>
                </a:effectLst>
                <a:latin typeface="Guttman David"/>
                <a:cs typeface="Guttman David"/>
              </a:rPr>
              <a:t>אג"מ</a:t>
            </a:r>
          </a:p>
        </p:txBody>
      </p:sp>
      <p:sp>
        <p:nvSpPr>
          <p:cNvPr id="20483" name="Text Box 3"/>
          <p:cNvSpPr txBox="1">
            <a:spLocks noChangeArrowheads="1"/>
          </p:cNvSpPr>
          <p:nvPr/>
        </p:nvSpPr>
        <p:spPr bwMode="auto">
          <a:xfrm>
            <a:off x="0" y="1412875"/>
            <a:ext cx="9109075" cy="4473575"/>
          </a:xfrm>
          <a:prstGeom prst="rect">
            <a:avLst/>
          </a:prstGeom>
          <a:noFill/>
          <a:ln w="9525">
            <a:noFill/>
            <a:miter lim="800000"/>
            <a:headEnd/>
            <a:tailEnd/>
          </a:ln>
        </p:spPr>
        <p:txBody>
          <a:bodyPr>
            <a:spAutoFit/>
          </a:bodyPr>
          <a:lstStyle/>
          <a:p>
            <a:pPr marL="363538">
              <a:buFont typeface="Wingdings" pitchFamily="2" charset="2"/>
              <a:buChar char="q"/>
            </a:pPr>
            <a:r>
              <a:rPr lang="he-IL" sz="2400" b="1"/>
              <a:t> אחראי על ריכוז עבודת המטה במנהל האזרחי והעלאת דרישות המת"קים    למול הגורמים ברמות הפיקוד והאוגדות ( איו"ש, הבקעה ).</a:t>
            </a:r>
          </a:p>
          <a:p>
            <a:pPr marL="363538">
              <a:buFont typeface="Wingdings" pitchFamily="2" charset="2"/>
              <a:buChar char="q"/>
            </a:pPr>
            <a:r>
              <a:rPr lang="he-IL" sz="2400" b="1"/>
              <a:t>אחראי יל תכלול תחום התאום האזרחי למול המת"קים ביו"ש תוך תפקוד כגורם מקצועי מנחה בנושא סטאטוס הרשאות ( מה מותר ומה אסור בתחום ההיתרים ).</a:t>
            </a:r>
          </a:p>
          <a:p>
            <a:pPr marL="363538">
              <a:buFont typeface="Wingdings" pitchFamily="2" charset="2"/>
              <a:buChar char="q"/>
            </a:pPr>
            <a:r>
              <a:rPr lang="he-IL" sz="2400" b="1"/>
              <a:t>הפצת הנחיות בנושא ביטחון אישי ואבטחת מחנות.</a:t>
            </a:r>
          </a:p>
          <a:p>
            <a:pPr marL="363538">
              <a:buFont typeface="Wingdings" pitchFamily="2" charset="2"/>
              <a:buChar char="q"/>
            </a:pPr>
            <a:r>
              <a:rPr lang="he-IL" sz="2400" b="1"/>
              <a:t>אחריות על תחום העבודה האופרטיבית במנהל האזרחי. אופרטיבי – משמעו היערכות למצבי חירום וכתיבת פקודות מסודרות אשר יהוו פק"לי ההפעלה של היחידה במצב חירום כלל גזרתי / מדיני.</a:t>
            </a:r>
          </a:p>
          <a:p>
            <a:pPr marL="363538">
              <a:buFont typeface="Wingdings" pitchFamily="2" charset="2"/>
              <a:buChar char="q"/>
            </a:pPr>
            <a:r>
              <a:rPr lang="he-IL" sz="2400" b="1"/>
              <a:t>הפעלת חמ"ל המנהל האזרחי – מ.ד ( מרכז דיווח ) ושימוש כמרכז העצבים של היחידה כולה ( באיו"ש ) למול המת"קים, האוגדות ( בקעה, יו"ש ) והפיקוד ( מרכז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57188" y="2357438"/>
            <a:ext cx="8286750" cy="2071687"/>
          </a:xfrm>
          <a:prstGeom prst="rect">
            <a:avLst/>
          </a:prstGeom>
          <a:noFill/>
          <a:ln w="9525">
            <a:noFill/>
            <a:miter lim="800000"/>
            <a:headEnd/>
            <a:tailEnd/>
          </a:ln>
        </p:spPr>
        <p:txBody>
          <a:bodyPr/>
          <a:lstStyle/>
          <a:p>
            <a:pPr algn="ctr" fontAlgn="auto">
              <a:spcBef>
                <a:spcPts val="0"/>
              </a:spcBef>
              <a:spcAft>
                <a:spcPts val="0"/>
              </a:spcAft>
              <a:defRPr/>
            </a:pPr>
            <a:r>
              <a:rPr lang="he-IL" sz="12000" b="1" dirty="0">
                <a:solidFill>
                  <a:srgbClr val="003399"/>
                </a:solidFill>
                <a:effectLst>
                  <a:outerShdw blurRad="38100" dist="38100" dir="2700000" algn="tl">
                    <a:srgbClr val="000000"/>
                  </a:outerShdw>
                </a:effectLst>
                <a:latin typeface="+mn-lt"/>
                <a:cs typeface="David" pitchFamily="2" charset="-79"/>
              </a:rPr>
              <a:t>כללי</a:t>
            </a:r>
            <a:endParaRPr lang="en-US" sz="12000" b="1" dirty="0">
              <a:solidFill>
                <a:srgbClr val="003399"/>
              </a:solidFill>
              <a:effectLst>
                <a:outerShdw blurRad="38100" dist="38100" dir="2700000" algn="tl">
                  <a:srgbClr val="000000"/>
                </a:outerShdw>
              </a:effectLst>
              <a:latin typeface="+mn-lt"/>
              <a:cs typeface="David" pitchFamily="2" charset="-79"/>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10" name="Text Box 6"/>
          <p:cNvSpPr txBox="1">
            <a:spLocks noChangeArrowheads="1"/>
          </p:cNvSpPr>
          <p:nvPr/>
        </p:nvSpPr>
        <p:spPr bwMode="auto">
          <a:xfrm>
            <a:off x="285750" y="1428750"/>
            <a:ext cx="8858250" cy="4554538"/>
          </a:xfrm>
          <a:prstGeom prst="rect">
            <a:avLst/>
          </a:prstGeom>
          <a:noFill/>
          <a:ln w="9525">
            <a:noFill/>
            <a:miter lim="800000"/>
            <a:headEnd/>
            <a:tailEnd/>
          </a:ln>
          <a:effectLst/>
        </p:spPr>
        <p:txBody>
          <a:bodyPr>
            <a:spAutoFit/>
          </a:bodyPr>
          <a:lstStyle/>
          <a:p>
            <a:pPr marL="723900" indent="-723900" eaLnBrk="0" fontAlgn="auto" hangingPunct="0">
              <a:spcBef>
                <a:spcPct val="50000"/>
              </a:spcBef>
              <a:spcAft>
                <a:spcPts val="0"/>
              </a:spcAft>
              <a:defRPr/>
            </a:pPr>
            <a:r>
              <a:rPr lang="he-IL" sz="2000" u="sng" dirty="0">
                <a:effectLst>
                  <a:outerShdw blurRad="38100" dist="38100" dir="2700000" algn="tl">
                    <a:srgbClr val="C0C0C0"/>
                  </a:outerShdw>
                </a:effectLst>
                <a:latin typeface="+mn-lt"/>
                <a:cs typeface="David" pitchFamily="2" charset="-79"/>
              </a:rPr>
              <a:t>1948</a:t>
            </a:r>
            <a:r>
              <a:rPr lang="he-IL" sz="2000" dirty="0">
                <a:latin typeface="+mn-lt"/>
                <a:cs typeface="David" pitchFamily="2" charset="-79"/>
              </a:rPr>
              <a:t> :  עזיבת הבריטים את הארץ ומלחמת השחרור, בעקבותיה האזור נמצא תחת אחריות שלטונית של ממשלת ירדן כשהמרכז בעמאן ובשטח פזורים נציגי ממשלה בתחומים השונים. בשטח נמצאים פליטים רבים. ה"ממשל" מנוהל ע"י צווים ומנשרים. </a:t>
            </a:r>
          </a:p>
          <a:p>
            <a:pPr marL="723900" indent="-723900" eaLnBrk="0" fontAlgn="auto" hangingPunct="0">
              <a:spcBef>
                <a:spcPct val="50000"/>
              </a:spcBef>
              <a:spcAft>
                <a:spcPts val="0"/>
              </a:spcAft>
              <a:defRPr/>
            </a:pPr>
            <a:r>
              <a:rPr lang="he-IL" sz="2000" u="sng" dirty="0">
                <a:effectLst>
                  <a:outerShdw blurRad="38100" dist="38100" dir="2700000" algn="tl">
                    <a:srgbClr val="C0C0C0"/>
                  </a:outerShdw>
                </a:effectLst>
                <a:latin typeface="+mn-lt"/>
                <a:cs typeface="David" pitchFamily="2" charset="-79"/>
              </a:rPr>
              <a:t>1950</a:t>
            </a:r>
            <a:r>
              <a:rPr lang="he-IL" sz="2000" dirty="0">
                <a:latin typeface="+mn-lt"/>
                <a:cs typeface="David" pitchFamily="2" charset="-79"/>
              </a:rPr>
              <a:t>:  ירדן מספחת את איו"ש לתחומה. ניהול השטח נעשה ע"פ החוק הירדני.</a:t>
            </a:r>
          </a:p>
          <a:p>
            <a:pPr marL="723900" indent="-723900" eaLnBrk="0" fontAlgn="auto" hangingPunct="0">
              <a:spcBef>
                <a:spcPct val="50000"/>
              </a:spcBef>
              <a:spcAft>
                <a:spcPts val="0"/>
              </a:spcAft>
              <a:defRPr/>
            </a:pPr>
            <a:r>
              <a:rPr lang="he-IL" sz="2000" u="sng" dirty="0">
                <a:effectLst>
                  <a:outerShdw blurRad="38100" dist="38100" dir="2700000" algn="tl">
                    <a:srgbClr val="C0C0C0"/>
                  </a:outerShdw>
                </a:effectLst>
                <a:latin typeface="+mn-lt"/>
                <a:cs typeface="David" pitchFamily="2" charset="-79"/>
              </a:rPr>
              <a:t>1967</a:t>
            </a:r>
            <a:r>
              <a:rPr lang="he-IL" sz="2000" dirty="0">
                <a:latin typeface="+mn-lt"/>
                <a:cs typeface="David" pitchFamily="2" charset="-79"/>
              </a:rPr>
              <a:t>: 	צירוף איו"ש ע"י ישראל. השטח מוגדר רשמית כ-"שטח מוחזק", ו</a:t>
            </a:r>
            <a:r>
              <a:rPr lang="he-IL" sz="2000" u="sng" dirty="0">
                <a:latin typeface="+mn-lt"/>
                <a:cs typeface="David" pitchFamily="2" charset="-79"/>
              </a:rPr>
              <a:t>לא מסופח למדינת ישראל</a:t>
            </a:r>
            <a:r>
              <a:rPr lang="he-IL" sz="2000" dirty="0">
                <a:latin typeface="+mn-lt"/>
                <a:cs typeface="David" pitchFamily="2" charset="-79"/>
              </a:rPr>
              <a:t> (כמו הגולן, למשל). השליטה מתבצעת ע"י הממשל הצבאי.</a:t>
            </a:r>
          </a:p>
          <a:p>
            <a:pPr marL="723900" indent="-723900" eaLnBrk="0" fontAlgn="auto" hangingPunct="0">
              <a:spcBef>
                <a:spcPct val="50000"/>
              </a:spcBef>
              <a:spcAft>
                <a:spcPts val="0"/>
              </a:spcAft>
              <a:defRPr/>
            </a:pPr>
            <a:r>
              <a:rPr lang="he-IL" sz="2000" u="sng" dirty="0">
                <a:effectLst>
                  <a:outerShdw blurRad="38100" dist="38100" dir="2700000" algn="tl">
                    <a:srgbClr val="C0C0C0"/>
                  </a:outerShdw>
                </a:effectLst>
                <a:latin typeface="+mn-lt"/>
                <a:cs typeface="David" pitchFamily="2" charset="-79"/>
              </a:rPr>
              <a:t>1981-2</a:t>
            </a:r>
            <a:r>
              <a:rPr lang="he-IL" sz="2000" dirty="0">
                <a:latin typeface="+mn-lt"/>
                <a:cs typeface="David" pitchFamily="2" charset="-79"/>
              </a:rPr>
              <a:t>: בעקבות הסכם השלום עם מצרים, מפורק הממשל הצבאי, ומוקם המנהל 	האזרחי, ככלי השלטוני הישראלי באיו"ש, כביכול כהכנה לאוטונומיה 	פלסטינית.</a:t>
            </a:r>
          </a:p>
          <a:p>
            <a:pPr marL="723900" indent="-723900" eaLnBrk="0" fontAlgn="auto" hangingPunct="0">
              <a:spcBef>
                <a:spcPct val="50000"/>
              </a:spcBef>
              <a:spcAft>
                <a:spcPts val="0"/>
              </a:spcAft>
              <a:defRPr/>
            </a:pPr>
            <a:r>
              <a:rPr lang="he-IL" sz="2000" u="sng" dirty="0">
                <a:effectLst>
                  <a:outerShdw blurRad="38100" dist="38100" dir="2700000" algn="tl">
                    <a:srgbClr val="C0C0C0"/>
                  </a:outerShdw>
                </a:effectLst>
                <a:latin typeface="+mn-lt"/>
                <a:cs typeface="David" pitchFamily="2" charset="-79"/>
              </a:rPr>
              <a:t>1993-4</a:t>
            </a:r>
            <a:r>
              <a:rPr lang="he-IL" sz="2000" dirty="0">
                <a:latin typeface="+mn-lt"/>
                <a:cs typeface="David" pitchFamily="2" charset="-79"/>
              </a:rPr>
              <a:t>: בעקבות הסכמי אוסלו, מועברת האחריות האזרחית על רוב שטחי איו"ש 	לרש"פ, והמנהל האזרחי נותר אחראי אזרחית רק לשטחי </a:t>
            </a:r>
            <a:r>
              <a:rPr lang="en-US" sz="2000" dirty="0">
                <a:latin typeface="+mn-lt"/>
                <a:cs typeface="David" pitchFamily="2" charset="-79"/>
              </a:rPr>
              <a:t>C</a:t>
            </a:r>
            <a:r>
              <a:rPr lang="he-IL" sz="2000" dirty="0">
                <a:latin typeface="+mn-lt"/>
                <a:cs typeface="David" pitchFamily="2" charset="-79"/>
              </a:rPr>
              <a:t>.</a:t>
            </a:r>
          </a:p>
          <a:p>
            <a:pPr marL="723900" indent="-723900" eaLnBrk="0" fontAlgn="auto" hangingPunct="0">
              <a:spcBef>
                <a:spcPct val="50000"/>
              </a:spcBef>
              <a:spcAft>
                <a:spcPts val="0"/>
              </a:spcAft>
              <a:defRPr/>
            </a:pPr>
            <a:r>
              <a:rPr lang="he-IL" sz="2000" u="sng" dirty="0">
                <a:latin typeface="+mn-lt"/>
                <a:cs typeface="David" pitchFamily="2" charset="-79"/>
              </a:rPr>
              <a:t>2003</a:t>
            </a:r>
            <a:r>
              <a:rPr lang="he-IL" sz="2000" dirty="0">
                <a:latin typeface="+mn-lt"/>
                <a:cs typeface="David" pitchFamily="2" charset="-79"/>
              </a:rPr>
              <a:t>: אוחד מנגנון התיאום הביטחוני (</a:t>
            </a:r>
            <a:r>
              <a:rPr lang="en-US" sz="2000" dirty="0">
                <a:latin typeface="+mn-lt"/>
                <a:cs typeface="David" pitchFamily="2" charset="-79"/>
              </a:rPr>
              <a:t>DCO</a:t>
            </a:r>
            <a:r>
              <a:rPr lang="he-IL" sz="2000" dirty="0">
                <a:latin typeface="+mn-lt"/>
                <a:cs typeface="David" pitchFamily="2" charset="-79"/>
              </a:rPr>
              <a:t>) עם מנהל האזרחי וכיום המנהל האזרחי אחראי על התיאום האזרחי והביטחוני כאחד.</a:t>
            </a:r>
            <a:endParaRPr lang="en-US" sz="2000" dirty="0">
              <a:latin typeface="+mn-lt"/>
              <a:cs typeface="David" pitchFamily="2" charset="-79"/>
            </a:endParaRPr>
          </a:p>
        </p:txBody>
      </p:sp>
      <p:sp>
        <p:nvSpPr>
          <p:cNvPr id="6" name="Rectangle 4"/>
          <p:cNvSpPr>
            <a:spLocks noChangeArrowheads="1"/>
          </p:cNvSpPr>
          <p:nvPr/>
        </p:nvSpPr>
        <p:spPr bwMode="auto">
          <a:xfrm>
            <a:off x="500063" y="428625"/>
            <a:ext cx="8229600" cy="881063"/>
          </a:xfrm>
          <a:prstGeom prst="rect">
            <a:avLst/>
          </a:prstGeom>
          <a:noFill/>
          <a:ln w="9525">
            <a:noFill/>
            <a:miter lim="800000"/>
            <a:headEnd/>
            <a:tailEnd/>
          </a:ln>
        </p:spPr>
        <p:txBody>
          <a:bodyPr/>
          <a:lstStyle/>
          <a:p>
            <a:pPr algn="ctr" fontAlgn="auto">
              <a:spcBef>
                <a:spcPts val="0"/>
              </a:spcBef>
              <a:spcAft>
                <a:spcPts val="0"/>
              </a:spcAft>
              <a:defRPr/>
            </a:pPr>
            <a:r>
              <a:rPr lang="he-IL" sz="4400" b="1" u="sng" dirty="0">
                <a:solidFill>
                  <a:srgbClr val="003399"/>
                </a:solidFill>
                <a:effectLst>
                  <a:outerShdw blurRad="38100" dist="38100" dir="2700000" algn="tl">
                    <a:srgbClr val="000000"/>
                  </a:outerShdw>
                </a:effectLst>
                <a:latin typeface="+mn-lt"/>
                <a:cs typeface="David" pitchFamily="2" charset="-79"/>
              </a:rPr>
              <a:t>הרקע להקמת היחידה: </a:t>
            </a:r>
            <a:endParaRPr lang="en-US" sz="4400" b="1" u="sng" dirty="0">
              <a:solidFill>
                <a:srgbClr val="003399"/>
              </a:solidFill>
              <a:effectLst>
                <a:outerShdw blurRad="38100" dist="38100" dir="2700000" algn="tl">
                  <a:srgbClr val="000000"/>
                </a:outerShdw>
              </a:effectLst>
              <a:latin typeface="+mn-lt"/>
              <a:cs typeface="David" pitchFamily="2" charset="-79"/>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6386" name="WordArt 2"/>
          <p:cNvSpPr>
            <a:spLocks noChangeArrowheads="1" noChangeShapeType="1" noTextEdit="1"/>
          </p:cNvSpPr>
          <p:nvPr/>
        </p:nvSpPr>
        <p:spPr bwMode="auto">
          <a:xfrm>
            <a:off x="3571868" y="857232"/>
            <a:ext cx="4608512" cy="482600"/>
          </a:xfrm>
          <a:prstGeom prst="rect">
            <a:avLst/>
          </a:prstGeom>
        </p:spPr>
        <p:txBody>
          <a:bodyPr wrap="none" fromWordArt="1">
            <a:prstTxWarp prst="textPlain">
              <a:avLst>
                <a:gd name="adj" fmla="val 50000"/>
              </a:avLst>
            </a:prstTxWarp>
          </a:bodyPr>
          <a:lstStyle/>
          <a:p>
            <a:pPr algn="ctr">
              <a:defRPr/>
            </a:pPr>
            <a:r>
              <a:rPr lang="he-IL" sz="4400" b="1" u="sng" dirty="0">
                <a:solidFill>
                  <a:srgbClr val="003399"/>
                </a:solidFill>
                <a:effectLst>
                  <a:outerShdw blurRad="38100" dist="38100" dir="2700000" algn="tl">
                    <a:srgbClr val="000000"/>
                  </a:outerShdw>
                </a:effectLst>
                <a:latin typeface="+mn-lt"/>
                <a:cs typeface="David" pitchFamily="2" charset="-79"/>
              </a:rPr>
              <a:t>שטח אחריות</a:t>
            </a:r>
          </a:p>
        </p:txBody>
      </p:sp>
      <p:sp>
        <p:nvSpPr>
          <p:cNvPr id="7171" name="Text Box 3"/>
          <p:cNvSpPr txBox="1">
            <a:spLocks noChangeArrowheads="1"/>
          </p:cNvSpPr>
          <p:nvPr/>
        </p:nvSpPr>
        <p:spPr bwMode="auto">
          <a:xfrm>
            <a:off x="3714750" y="1428750"/>
            <a:ext cx="5181600" cy="4911725"/>
          </a:xfrm>
          <a:prstGeom prst="rect">
            <a:avLst/>
          </a:prstGeom>
          <a:noFill/>
          <a:ln w="9525">
            <a:noFill/>
            <a:miter lim="800000"/>
            <a:headEnd/>
            <a:tailEnd/>
          </a:ln>
        </p:spPr>
        <p:txBody>
          <a:bodyPr>
            <a:spAutoFit/>
          </a:bodyPr>
          <a:lstStyle/>
          <a:p>
            <a:pPr eaLnBrk="0" hangingPunct="0">
              <a:lnSpc>
                <a:spcPct val="90000"/>
              </a:lnSpc>
              <a:spcBef>
                <a:spcPct val="50000"/>
              </a:spcBef>
              <a:buClr>
                <a:schemeClr val="tx1"/>
              </a:buClr>
              <a:buFont typeface="Wingdings" pitchFamily="2" charset="2"/>
              <a:buNone/>
            </a:pPr>
            <a:r>
              <a:rPr lang="he-IL" sz="2000" b="1" u="sng">
                <a:solidFill>
                  <a:srgbClr val="FF0000"/>
                </a:solidFill>
                <a:latin typeface="Times New Roman" pitchFamily="18" charset="0"/>
                <a:cs typeface="David" pitchFamily="2" charset="-79"/>
              </a:rPr>
              <a:t>גבולות גזרה</a:t>
            </a:r>
            <a:r>
              <a:rPr lang="en-US" sz="2000" b="1">
                <a:solidFill>
                  <a:srgbClr val="FF0000"/>
                </a:solidFill>
                <a:latin typeface="Times New Roman" pitchFamily="18" charset="0"/>
                <a:cs typeface="David" pitchFamily="2" charset="-79"/>
              </a:rPr>
              <a:t>:</a:t>
            </a:r>
          </a:p>
          <a:p>
            <a:pPr lvl="1" eaLnBrk="0" hangingPunct="0">
              <a:lnSpc>
                <a:spcPct val="90000"/>
              </a:lnSpc>
              <a:spcBef>
                <a:spcPct val="50000"/>
              </a:spcBef>
              <a:buClr>
                <a:schemeClr val="tx1"/>
              </a:buClr>
              <a:buFont typeface="Wingdings" pitchFamily="2" charset="2"/>
              <a:buChar char="q"/>
            </a:pPr>
            <a:r>
              <a:rPr lang="en-US" sz="2000" b="1">
                <a:latin typeface="Times New Roman" pitchFamily="18" charset="0"/>
                <a:cs typeface="David" pitchFamily="2" charset="-79"/>
              </a:rPr>
              <a:t> </a:t>
            </a:r>
            <a:r>
              <a:rPr lang="he-IL" sz="2000" b="1">
                <a:latin typeface="Times New Roman" pitchFamily="18" charset="0"/>
                <a:cs typeface="David" pitchFamily="2" charset="-79"/>
              </a:rPr>
              <a:t>בצפון - עמק יזרעאל</a:t>
            </a:r>
            <a:r>
              <a:rPr lang="en-US" sz="2000" b="1">
                <a:latin typeface="Times New Roman" pitchFamily="18" charset="0"/>
                <a:cs typeface="David" pitchFamily="2" charset="-79"/>
              </a:rPr>
              <a:t>.</a:t>
            </a:r>
          </a:p>
          <a:p>
            <a:pPr lvl="1" eaLnBrk="0" hangingPunct="0">
              <a:lnSpc>
                <a:spcPct val="90000"/>
              </a:lnSpc>
              <a:spcBef>
                <a:spcPct val="50000"/>
              </a:spcBef>
              <a:buClr>
                <a:schemeClr val="tx1"/>
              </a:buClr>
              <a:buFont typeface="Wingdings" pitchFamily="2" charset="2"/>
              <a:buChar char="q"/>
            </a:pPr>
            <a:r>
              <a:rPr lang="en-US" sz="2000" b="1">
                <a:latin typeface="Times New Roman" pitchFamily="18" charset="0"/>
                <a:cs typeface="David" pitchFamily="2" charset="-79"/>
              </a:rPr>
              <a:t> </a:t>
            </a:r>
            <a:r>
              <a:rPr lang="he-IL" sz="2000" b="1">
                <a:latin typeface="Times New Roman" pitchFamily="18" charset="0"/>
                <a:cs typeface="David" pitchFamily="2" charset="-79"/>
              </a:rPr>
              <a:t>במזרח - הירדן.</a:t>
            </a:r>
            <a:endParaRPr lang="en-US" sz="2000" b="1">
              <a:latin typeface="Times New Roman" pitchFamily="18" charset="0"/>
              <a:cs typeface="David" pitchFamily="2" charset="-79"/>
            </a:endParaRPr>
          </a:p>
          <a:p>
            <a:pPr lvl="1" eaLnBrk="0" hangingPunct="0">
              <a:lnSpc>
                <a:spcPct val="90000"/>
              </a:lnSpc>
              <a:spcBef>
                <a:spcPct val="50000"/>
              </a:spcBef>
              <a:buClr>
                <a:schemeClr val="tx1"/>
              </a:buClr>
              <a:buFont typeface="Wingdings" pitchFamily="2" charset="2"/>
              <a:buChar char="q"/>
            </a:pPr>
            <a:r>
              <a:rPr lang="en-US" sz="2000" b="1">
                <a:latin typeface="Times New Roman" pitchFamily="18" charset="0"/>
                <a:cs typeface="David" pitchFamily="2" charset="-79"/>
              </a:rPr>
              <a:t> </a:t>
            </a:r>
            <a:r>
              <a:rPr lang="he-IL" sz="2000" b="1">
                <a:latin typeface="Times New Roman" pitchFamily="18" charset="0"/>
                <a:cs typeface="David" pitchFamily="2" charset="-79"/>
              </a:rPr>
              <a:t>בדרום - ציר המחבר בין רמת חבר להרי יתיר</a:t>
            </a:r>
            <a:r>
              <a:rPr lang="en-US" sz="2000" b="1">
                <a:latin typeface="Times New Roman" pitchFamily="18" charset="0"/>
                <a:cs typeface="David" pitchFamily="2" charset="-79"/>
              </a:rPr>
              <a:t>.</a:t>
            </a:r>
          </a:p>
          <a:p>
            <a:pPr lvl="1" eaLnBrk="0" hangingPunct="0">
              <a:lnSpc>
                <a:spcPct val="90000"/>
              </a:lnSpc>
              <a:spcBef>
                <a:spcPct val="50000"/>
              </a:spcBef>
              <a:buClr>
                <a:schemeClr val="tx1"/>
              </a:buClr>
              <a:buFont typeface="Wingdings" pitchFamily="2" charset="2"/>
              <a:buChar char="q"/>
            </a:pPr>
            <a:r>
              <a:rPr lang="en-US" sz="2000" b="1">
                <a:latin typeface="Times New Roman" pitchFamily="18" charset="0"/>
                <a:cs typeface="David" pitchFamily="2" charset="-79"/>
              </a:rPr>
              <a:t> </a:t>
            </a:r>
            <a:r>
              <a:rPr lang="he-IL" sz="2000" b="1">
                <a:latin typeface="Times New Roman" pitchFamily="18" charset="0"/>
                <a:cs typeface="David" pitchFamily="2" charset="-79"/>
              </a:rPr>
              <a:t>במערב - אזור השפלה</a:t>
            </a:r>
            <a:r>
              <a:rPr lang="en-US" sz="2000" b="1">
                <a:latin typeface="Times New Roman" pitchFamily="18" charset="0"/>
                <a:cs typeface="David" pitchFamily="2" charset="-79"/>
              </a:rPr>
              <a:t>.</a:t>
            </a:r>
          </a:p>
          <a:p>
            <a:pPr eaLnBrk="0" hangingPunct="0">
              <a:lnSpc>
                <a:spcPct val="90000"/>
              </a:lnSpc>
              <a:spcBef>
                <a:spcPct val="50000"/>
              </a:spcBef>
              <a:buClr>
                <a:schemeClr val="tx1"/>
              </a:buClr>
              <a:buFont typeface="Wingdings" pitchFamily="2" charset="2"/>
              <a:buNone/>
            </a:pPr>
            <a:r>
              <a:rPr lang="he-IL" sz="2000" b="1" u="sng">
                <a:solidFill>
                  <a:srgbClr val="FF0000"/>
                </a:solidFill>
                <a:latin typeface="Times New Roman" pitchFamily="18" charset="0"/>
                <a:cs typeface="David" pitchFamily="2" charset="-79"/>
              </a:rPr>
              <a:t>אורך</a:t>
            </a:r>
            <a:r>
              <a:rPr lang="en-US" sz="2000" b="1">
                <a:solidFill>
                  <a:srgbClr val="FF0000"/>
                </a:solidFill>
                <a:latin typeface="Times New Roman" pitchFamily="18" charset="0"/>
                <a:cs typeface="David" pitchFamily="2" charset="-79"/>
              </a:rPr>
              <a:t>:</a:t>
            </a:r>
            <a:r>
              <a:rPr lang="he-IL" sz="2000" b="1">
                <a:solidFill>
                  <a:srgbClr val="FF0000"/>
                </a:solidFill>
                <a:latin typeface="Times New Roman" pitchFamily="18" charset="0"/>
                <a:cs typeface="David" pitchFamily="2" charset="-79"/>
              </a:rPr>
              <a:t> </a:t>
            </a:r>
            <a:r>
              <a:rPr lang="he-IL" sz="2000" b="1">
                <a:latin typeface="Times New Roman" pitchFamily="18" charset="0"/>
                <a:cs typeface="David" pitchFamily="2" charset="-79"/>
              </a:rPr>
              <a:t>125 ק"מ בקו ג'נין / אום אל פחם – יתיר / עמשא.</a:t>
            </a:r>
            <a:endParaRPr lang="en-US" sz="2000" b="1">
              <a:latin typeface="Times New Roman" pitchFamily="18" charset="0"/>
              <a:cs typeface="David" pitchFamily="2" charset="-79"/>
            </a:endParaRPr>
          </a:p>
          <a:p>
            <a:pPr eaLnBrk="0" hangingPunct="0">
              <a:lnSpc>
                <a:spcPct val="90000"/>
              </a:lnSpc>
              <a:spcBef>
                <a:spcPct val="50000"/>
              </a:spcBef>
              <a:buClr>
                <a:schemeClr val="tx1"/>
              </a:buClr>
              <a:buFont typeface="Wingdings" pitchFamily="2" charset="2"/>
              <a:buNone/>
            </a:pPr>
            <a:r>
              <a:rPr lang="he-IL" sz="2000" b="1" u="sng">
                <a:solidFill>
                  <a:srgbClr val="FF0000"/>
                </a:solidFill>
                <a:latin typeface="Times New Roman" pitchFamily="18" charset="0"/>
                <a:cs typeface="David" pitchFamily="2" charset="-79"/>
              </a:rPr>
              <a:t>רוחב</a:t>
            </a:r>
            <a:r>
              <a:rPr lang="en-US" sz="2000" b="1">
                <a:solidFill>
                  <a:srgbClr val="FF0000"/>
                </a:solidFill>
                <a:latin typeface="Times New Roman" pitchFamily="18" charset="0"/>
                <a:cs typeface="David" pitchFamily="2" charset="-79"/>
              </a:rPr>
              <a:t>:</a:t>
            </a:r>
            <a:r>
              <a:rPr lang="he-IL" sz="2000" b="1">
                <a:solidFill>
                  <a:srgbClr val="FF0000"/>
                </a:solidFill>
                <a:latin typeface="Times New Roman" pitchFamily="18" charset="0"/>
                <a:cs typeface="David" pitchFamily="2" charset="-79"/>
              </a:rPr>
              <a:t> </a:t>
            </a:r>
            <a:r>
              <a:rPr lang="he-IL" sz="2000" b="1">
                <a:latin typeface="Times New Roman" pitchFamily="18" charset="0"/>
                <a:cs typeface="David" pitchFamily="2" charset="-79"/>
              </a:rPr>
              <a:t>35-40 ק"מ בתחום הר חברון - מדבר יהודה.</a:t>
            </a:r>
            <a:endParaRPr lang="en-US" sz="2000" b="1">
              <a:latin typeface="Times New Roman" pitchFamily="18" charset="0"/>
              <a:cs typeface="David" pitchFamily="2" charset="-79"/>
            </a:endParaRPr>
          </a:p>
          <a:p>
            <a:pPr eaLnBrk="0" hangingPunct="0">
              <a:lnSpc>
                <a:spcPct val="90000"/>
              </a:lnSpc>
              <a:spcBef>
                <a:spcPct val="50000"/>
              </a:spcBef>
              <a:buClr>
                <a:schemeClr val="tx1"/>
              </a:buClr>
              <a:buFont typeface="Wingdings" pitchFamily="2" charset="2"/>
              <a:buNone/>
            </a:pPr>
            <a:r>
              <a:rPr lang="he-IL" sz="2000" b="1" u="sng">
                <a:solidFill>
                  <a:srgbClr val="FF0000"/>
                </a:solidFill>
                <a:latin typeface="Times New Roman" pitchFamily="18" charset="0"/>
                <a:cs typeface="David" pitchFamily="2" charset="-79"/>
              </a:rPr>
              <a:t>תושבים פלסטינים</a:t>
            </a:r>
            <a:r>
              <a:rPr lang="en-US" sz="2000" b="1">
                <a:solidFill>
                  <a:srgbClr val="FF0000"/>
                </a:solidFill>
                <a:latin typeface="Times New Roman" pitchFamily="18" charset="0"/>
                <a:cs typeface="David" pitchFamily="2" charset="-79"/>
              </a:rPr>
              <a:t>:</a:t>
            </a:r>
            <a:r>
              <a:rPr lang="he-IL" sz="2000" b="1">
                <a:solidFill>
                  <a:srgbClr val="FF0000"/>
                </a:solidFill>
                <a:latin typeface="Times New Roman" pitchFamily="18" charset="0"/>
                <a:cs typeface="David" pitchFamily="2" charset="-79"/>
              </a:rPr>
              <a:t> </a:t>
            </a:r>
            <a:r>
              <a:rPr lang="he-IL" sz="2000" b="1">
                <a:latin typeface="Times New Roman" pitchFamily="18" charset="0"/>
                <a:cs typeface="David" pitchFamily="2" charset="-79"/>
              </a:rPr>
              <a:t>כ- 2,400,000</a:t>
            </a:r>
            <a:endParaRPr lang="en-US" sz="2000" b="1">
              <a:latin typeface="Times New Roman" pitchFamily="18" charset="0"/>
              <a:cs typeface="David" pitchFamily="2" charset="-79"/>
            </a:endParaRPr>
          </a:p>
          <a:p>
            <a:pPr eaLnBrk="0" hangingPunct="0">
              <a:lnSpc>
                <a:spcPct val="90000"/>
              </a:lnSpc>
              <a:spcBef>
                <a:spcPct val="50000"/>
              </a:spcBef>
              <a:buClr>
                <a:schemeClr val="tx1"/>
              </a:buClr>
              <a:buFont typeface="Wingdings" pitchFamily="2" charset="2"/>
              <a:buNone/>
            </a:pPr>
            <a:r>
              <a:rPr lang="he-IL" sz="2000" b="1" u="sng">
                <a:solidFill>
                  <a:srgbClr val="FF0000"/>
                </a:solidFill>
                <a:latin typeface="Times New Roman" pitchFamily="18" charset="0"/>
                <a:cs typeface="David" pitchFamily="2" charset="-79"/>
              </a:rPr>
              <a:t>תושבים יהודים</a:t>
            </a:r>
            <a:r>
              <a:rPr lang="en-US" sz="2000" b="1">
                <a:solidFill>
                  <a:srgbClr val="FF0000"/>
                </a:solidFill>
                <a:latin typeface="Times New Roman" pitchFamily="18" charset="0"/>
                <a:cs typeface="David" pitchFamily="2" charset="-79"/>
              </a:rPr>
              <a:t>:</a:t>
            </a:r>
            <a:r>
              <a:rPr lang="he-IL" sz="2000" b="1">
                <a:solidFill>
                  <a:srgbClr val="FF0000"/>
                </a:solidFill>
                <a:latin typeface="Times New Roman" pitchFamily="18" charset="0"/>
                <a:cs typeface="David" pitchFamily="2" charset="-79"/>
              </a:rPr>
              <a:t> </a:t>
            </a:r>
            <a:r>
              <a:rPr lang="he-IL" sz="2000" b="1">
                <a:latin typeface="Times New Roman" pitchFamily="18" charset="0"/>
                <a:cs typeface="David" pitchFamily="2" charset="-79"/>
              </a:rPr>
              <a:t>כ- 305,000</a:t>
            </a:r>
            <a:endParaRPr lang="en-US" sz="2000" b="1">
              <a:latin typeface="Times New Roman" pitchFamily="18" charset="0"/>
              <a:cs typeface="David" pitchFamily="2" charset="-79"/>
            </a:endParaRPr>
          </a:p>
          <a:p>
            <a:pPr eaLnBrk="0" hangingPunct="0">
              <a:lnSpc>
                <a:spcPct val="90000"/>
              </a:lnSpc>
              <a:spcBef>
                <a:spcPct val="50000"/>
              </a:spcBef>
              <a:buClr>
                <a:schemeClr val="tx1"/>
              </a:buClr>
              <a:buFont typeface="Wingdings" pitchFamily="2" charset="2"/>
              <a:buNone/>
            </a:pPr>
            <a:r>
              <a:rPr lang="he-IL" sz="2000" b="1" u="sng">
                <a:solidFill>
                  <a:srgbClr val="FF0000"/>
                </a:solidFill>
                <a:latin typeface="Times New Roman" pitchFamily="18" charset="0"/>
                <a:cs typeface="David" pitchFamily="2" charset="-79"/>
              </a:rPr>
              <a:t>יישובים פלסטינים</a:t>
            </a:r>
            <a:r>
              <a:rPr lang="en-US" sz="2000" b="1">
                <a:solidFill>
                  <a:srgbClr val="FF0000"/>
                </a:solidFill>
                <a:latin typeface="Times New Roman" pitchFamily="18" charset="0"/>
                <a:cs typeface="David" pitchFamily="2" charset="-79"/>
              </a:rPr>
              <a:t>:</a:t>
            </a:r>
            <a:r>
              <a:rPr lang="he-IL" sz="2000" b="1">
                <a:solidFill>
                  <a:srgbClr val="FF0000"/>
                </a:solidFill>
                <a:latin typeface="Times New Roman" pitchFamily="18" charset="0"/>
                <a:cs typeface="David" pitchFamily="2" charset="-79"/>
              </a:rPr>
              <a:t> </a:t>
            </a:r>
            <a:r>
              <a:rPr lang="he-IL" sz="2000" b="1">
                <a:latin typeface="Times New Roman" pitchFamily="18" charset="0"/>
                <a:cs typeface="David" pitchFamily="2" charset="-79"/>
              </a:rPr>
              <a:t>451</a:t>
            </a:r>
            <a:endParaRPr lang="en-US" sz="2000" b="1">
              <a:latin typeface="Times New Roman" pitchFamily="18" charset="0"/>
              <a:cs typeface="David" pitchFamily="2" charset="-79"/>
            </a:endParaRPr>
          </a:p>
          <a:p>
            <a:pPr eaLnBrk="0" hangingPunct="0">
              <a:lnSpc>
                <a:spcPct val="90000"/>
              </a:lnSpc>
              <a:spcBef>
                <a:spcPct val="50000"/>
              </a:spcBef>
              <a:buClr>
                <a:schemeClr val="tx1"/>
              </a:buClr>
              <a:buFont typeface="Wingdings" pitchFamily="2" charset="2"/>
              <a:buNone/>
            </a:pPr>
            <a:r>
              <a:rPr lang="he-IL" sz="2000" b="1" u="sng">
                <a:solidFill>
                  <a:srgbClr val="FF0000"/>
                </a:solidFill>
                <a:latin typeface="Times New Roman" pitchFamily="18" charset="0"/>
                <a:cs typeface="David" pitchFamily="2" charset="-79"/>
              </a:rPr>
              <a:t>יישובים יהודיים</a:t>
            </a:r>
            <a:r>
              <a:rPr lang="en-US" sz="2000" b="1">
                <a:solidFill>
                  <a:srgbClr val="FF0000"/>
                </a:solidFill>
                <a:latin typeface="Times New Roman" pitchFamily="18" charset="0"/>
                <a:cs typeface="David" pitchFamily="2" charset="-79"/>
              </a:rPr>
              <a:t>:</a:t>
            </a:r>
            <a:r>
              <a:rPr lang="he-IL" sz="2000" b="1">
                <a:solidFill>
                  <a:srgbClr val="FF0000"/>
                </a:solidFill>
                <a:latin typeface="Times New Roman" pitchFamily="18" charset="0"/>
                <a:cs typeface="David" pitchFamily="2" charset="-79"/>
              </a:rPr>
              <a:t> </a:t>
            </a:r>
            <a:r>
              <a:rPr lang="he-IL" sz="2000" b="1">
                <a:latin typeface="Times New Roman" pitchFamily="18" charset="0"/>
                <a:cs typeface="David" pitchFamily="2" charset="-79"/>
              </a:rPr>
              <a:t>120</a:t>
            </a:r>
            <a:endParaRPr lang="en-US" sz="2000" b="1">
              <a:latin typeface="Times New Roman" pitchFamily="18" charset="0"/>
              <a:cs typeface="David" pitchFamily="2" charset="-79"/>
            </a:endParaRPr>
          </a:p>
        </p:txBody>
      </p:sp>
      <p:grpSp>
        <p:nvGrpSpPr>
          <p:cNvPr id="7172" name="Group 4"/>
          <p:cNvGrpSpPr>
            <a:grpSpLocks/>
          </p:cNvGrpSpPr>
          <p:nvPr/>
        </p:nvGrpSpPr>
        <p:grpSpPr bwMode="auto">
          <a:xfrm>
            <a:off x="0" y="1109663"/>
            <a:ext cx="3671888" cy="5319712"/>
            <a:chOff x="68" y="64"/>
            <a:chExt cx="2192" cy="4228"/>
          </a:xfrm>
        </p:grpSpPr>
        <p:pic>
          <p:nvPicPr>
            <p:cNvPr id="7173" name="Picture 5"/>
            <p:cNvPicPr>
              <a:picLocks noChangeAspect="1" noChangeArrowheads="1"/>
            </p:cNvPicPr>
            <p:nvPr/>
          </p:nvPicPr>
          <p:blipFill>
            <a:blip r:embed="rId2" cstate="print"/>
            <a:srcRect l="66406" t="5208" r="3906" b="6250"/>
            <a:stretch>
              <a:fillRect/>
            </a:stretch>
          </p:blipFill>
          <p:spPr bwMode="auto">
            <a:xfrm>
              <a:off x="68" y="64"/>
              <a:ext cx="2087" cy="4228"/>
            </a:xfrm>
            <a:prstGeom prst="rect">
              <a:avLst/>
            </a:prstGeom>
            <a:noFill/>
            <a:ln w="9525">
              <a:noFill/>
              <a:miter lim="800000"/>
              <a:headEnd/>
              <a:tailEnd/>
            </a:ln>
          </p:spPr>
        </p:pic>
        <p:sp>
          <p:nvSpPr>
            <p:cNvPr id="7174" name="Text Box 6"/>
            <p:cNvSpPr txBox="1">
              <a:spLocks noChangeArrowheads="1"/>
            </p:cNvSpPr>
            <p:nvPr/>
          </p:nvSpPr>
          <p:spPr bwMode="auto">
            <a:xfrm>
              <a:off x="718" y="384"/>
              <a:ext cx="532" cy="292"/>
            </a:xfrm>
            <a:prstGeom prst="rect">
              <a:avLst/>
            </a:prstGeom>
            <a:solidFill>
              <a:schemeClr val="bg1">
                <a:alpha val="50195"/>
              </a:schemeClr>
            </a:solidFill>
            <a:ln w="9525">
              <a:noFill/>
              <a:miter lim="800000"/>
              <a:headEnd/>
              <a:tailEnd/>
            </a:ln>
          </p:spPr>
          <p:txBody>
            <a:bodyPr>
              <a:spAutoFit/>
            </a:bodyPr>
            <a:lstStyle/>
            <a:p>
              <a:pPr algn="ctr" eaLnBrk="0" hangingPunct="0">
                <a:spcBef>
                  <a:spcPct val="50000"/>
                </a:spcBef>
              </a:pPr>
              <a:r>
                <a:rPr lang="he-IL" b="1">
                  <a:latin typeface="Times New Roman" pitchFamily="18" charset="0"/>
                  <a:cs typeface="David" pitchFamily="2" charset="-79"/>
                </a:rPr>
                <a:t>מנשה</a:t>
              </a:r>
              <a:endParaRPr lang="en-US" b="1">
                <a:latin typeface="Times New Roman" pitchFamily="18" charset="0"/>
                <a:cs typeface="David" pitchFamily="2" charset="-79"/>
              </a:endParaRPr>
            </a:p>
          </p:txBody>
        </p:sp>
        <p:sp>
          <p:nvSpPr>
            <p:cNvPr id="7175" name="Text Box 7"/>
            <p:cNvSpPr txBox="1">
              <a:spLocks noChangeArrowheads="1"/>
            </p:cNvSpPr>
            <p:nvPr/>
          </p:nvSpPr>
          <p:spPr bwMode="auto">
            <a:xfrm>
              <a:off x="1191" y="1123"/>
              <a:ext cx="649" cy="291"/>
            </a:xfrm>
            <a:prstGeom prst="rect">
              <a:avLst/>
            </a:prstGeom>
            <a:solidFill>
              <a:schemeClr val="bg1">
                <a:alpha val="50195"/>
              </a:schemeClr>
            </a:solidFill>
            <a:ln w="9525">
              <a:noFill/>
              <a:miter lim="800000"/>
              <a:headEnd/>
              <a:tailEnd/>
            </a:ln>
          </p:spPr>
          <p:txBody>
            <a:bodyPr>
              <a:spAutoFit/>
            </a:bodyPr>
            <a:lstStyle/>
            <a:p>
              <a:pPr algn="ctr" eaLnBrk="0" hangingPunct="0">
                <a:spcBef>
                  <a:spcPct val="50000"/>
                </a:spcBef>
              </a:pPr>
              <a:r>
                <a:rPr lang="he-IL" b="1">
                  <a:latin typeface="Times New Roman" pitchFamily="18" charset="0"/>
                  <a:cs typeface="David" pitchFamily="2" charset="-79"/>
                </a:rPr>
                <a:t>שומרון</a:t>
              </a:r>
              <a:endParaRPr lang="en-US" b="1">
                <a:latin typeface="Times New Roman" pitchFamily="18" charset="0"/>
                <a:cs typeface="David" pitchFamily="2" charset="-79"/>
              </a:endParaRPr>
            </a:p>
          </p:txBody>
        </p:sp>
        <p:sp>
          <p:nvSpPr>
            <p:cNvPr id="7176" name="Text Box 8"/>
            <p:cNvSpPr txBox="1">
              <a:spLocks noChangeArrowheads="1"/>
            </p:cNvSpPr>
            <p:nvPr/>
          </p:nvSpPr>
          <p:spPr bwMode="auto">
            <a:xfrm>
              <a:off x="541" y="1412"/>
              <a:ext cx="650" cy="291"/>
            </a:xfrm>
            <a:prstGeom prst="rect">
              <a:avLst/>
            </a:prstGeom>
            <a:solidFill>
              <a:schemeClr val="bg1">
                <a:alpha val="50195"/>
              </a:schemeClr>
            </a:solidFill>
            <a:ln w="9525">
              <a:noFill/>
              <a:miter lim="800000"/>
              <a:headEnd/>
              <a:tailEnd/>
            </a:ln>
          </p:spPr>
          <p:txBody>
            <a:bodyPr>
              <a:spAutoFit/>
            </a:bodyPr>
            <a:lstStyle/>
            <a:p>
              <a:pPr algn="ctr" eaLnBrk="0" hangingPunct="0">
                <a:spcBef>
                  <a:spcPct val="50000"/>
                </a:spcBef>
              </a:pPr>
              <a:r>
                <a:rPr lang="he-IL" b="1">
                  <a:latin typeface="Times New Roman" pitchFamily="18" charset="0"/>
                  <a:cs typeface="David" pitchFamily="2" charset="-79"/>
                </a:rPr>
                <a:t>אפרים</a:t>
              </a:r>
              <a:endParaRPr lang="en-US" b="1">
                <a:latin typeface="Times New Roman" pitchFamily="18" charset="0"/>
                <a:cs typeface="David" pitchFamily="2" charset="-79"/>
              </a:endParaRPr>
            </a:p>
          </p:txBody>
        </p:sp>
        <p:sp>
          <p:nvSpPr>
            <p:cNvPr id="7177" name="Text Box 9"/>
            <p:cNvSpPr txBox="1">
              <a:spLocks noChangeArrowheads="1"/>
            </p:cNvSpPr>
            <p:nvPr/>
          </p:nvSpPr>
          <p:spPr bwMode="auto">
            <a:xfrm>
              <a:off x="930" y="1933"/>
              <a:ext cx="650" cy="291"/>
            </a:xfrm>
            <a:prstGeom prst="rect">
              <a:avLst/>
            </a:prstGeom>
            <a:solidFill>
              <a:schemeClr val="bg1">
                <a:alpha val="50195"/>
              </a:schemeClr>
            </a:solidFill>
            <a:ln w="9525">
              <a:noFill/>
              <a:miter lim="800000"/>
              <a:headEnd/>
              <a:tailEnd/>
            </a:ln>
          </p:spPr>
          <p:txBody>
            <a:bodyPr>
              <a:spAutoFit/>
            </a:bodyPr>
            <a:lstStyle/>
            <a:p>
              <a:pPr algn="ctr" eaLnBrk="0" hangingPunct="0">
                <a:spcBef>
                  <a:spcPct val="50000"/>
                </a:spcBef>
              </a:pPr>
              <a:r>
                <a:rPr lang="he-IL" b="1">
                  <a:latin typeface="Times New Roman" pitchFamily="18" charset="0"/>
                  <a:cs typeface="David" pitchFamily="2" charset="-79"/>
                </a:rPr>
                <a:t>בנימין</a:t>
              </a:r>
              <a:endParaRPr lang="en-US" b="1">
                <a:latin typeface="Times New Roman" pitchFamily="18" charset="0"/>
                <a:cs typeface="David" pitchFamily="2" charset="-79"/>
              </a:endParaRPr>
            </a:p>
          </p:txBody>
        </p:sp>
        <p:sp>
          <p:nvSpPr>
            <p:cNvPr id="7178" name="Text Box 10"/>
            <p:cNvSpPr txBox="1">
              <a:spLocks noChangeArrowheads="1"/>
            </p:cNvSpPr>
            <p:nvPr/>
          </p:nvSpPr>
          <p:spPr bwMode="auto">
            <a:xfrm>
              <a:off x="1426" y="2696"/>
              <a:ext cx="533" cy="291"/>
            </a:xfrm>
            <a:prstGeom prst="rect">
              <a:avLst/>
            </a:prstGeom>
            <a:solidFill>
              <a:schemeClr val="bg1">
                <a:alpha val="50195"/>
              </a:schemeClr>
            </a:solidFill>
            <a:ln w="9525">
              <a:noFill/>
              <a:miter lim="800000"/>
              <a:headEnd/>
              <a:tailEnd/>
            </a:ln>
          </p:spPr>
          <p:txBody>
            <a:bodyPr>
              <a:spAutoFit/>
            </a:bodyPr>
            <a:lstStyle/>
            <a:p>
              <a:pPr algn="ctr" eaLnBrk="0" hangingPunct="0">
                <a:spcBef>
                  <a:spcPct val="50000"/>
                </a:spcBef>
              </a:pPr>
              <a:r>
                <a:rPr lang="he-IL" b="1">
                  <a:latin typeface="Times New Roman" pitchFamily="18" charset="0"/>
                  <a:cs typeface="David" pitchFamily="2" charset="-79"/>
                </a:rPr>
                <a:t>עציון</a:t>
              </a:r>
              <a:endParaRPr lang="en-US" b="1">
                <a:latin typeface="Times New Roman" pitchFamily="18" charset="0"/>
                <a:cs typeface="David" pitchFamily="2" charset="-79"/>
              </a:endParaRPr>
            </a:p>
          </p:txBody>
        </p:sp>
        <p:sp>
          <p:nvSpPr>
            <p:cNvPr id="7179" name="Text Box 11"/>
            <p:cNvSpPr txBox="1">
              <a:spLocks noChangeArrowheads="1"/>
            </p:cNvSpPr>
            <p:nvPr/>
          </p:nvSpPr>
          <p:spPr bwMode="auto">
            <a:xfrm>
              <a:off x="1014" y="3756"/>
              <a:ext cx="591" cy="291"/>
            </a:xfrm>
            <a:prstGeom prst="rect">
              <a:avLst/>
            </a:prstGeom>
            <a:solidFill>
              <a:schemeClr val="bg1">
                <a:alpha val="50195"/>
              </a:schemeClr>
            </a:solidFill>
            <a:ln w="9525">
              <a:noFill/>
              <a:miter lim="800000"/>
              <a:headEnd/>
              <a:tailEnd/>
            </a:ln>
          </p:spPr>
          <p:txBody>
            <a:bodyPr>
              <a:spAutoFit/>
            </a:bodyPr>
            <a:lstStyle/>
            <a:p>
              <a:pPr algn="ctr" eaLnBrk="0" hangingPunct="0">
                <a:spcBef>
                  <a:spcPct val="50000"/>
                </a:spcBef>
              </a:pPr>
              <a:r>
                <a:rPr lang="he-IL" b="1">
                  <a:latin typeface="Times New Roman" pitchFamily="18" charset="0"/>
                  <a:cs typeface="David" pitchFamily="2" charset="-79"/>
                </a:rPr>
                <a:t>יהודה</a:t>
              </a:r>
              <a:endParaRPr lang="en-US" b="1">
                <a:latin typeface="Times New Roman" pitchFamily="18" charset="0"/>
                <a:cs typeface="David" pitchFamily="2" charset="-79"/>
              </a:endParaRPr>
            </a:p>
          </p:txBody>
        </p:sp>
        <p:sp>
          <p:nvSpPr>
            <p:cNvPr id="7180" name="Freeform 12"/>
            <p:cNvSpPr>
              <a:spLocks/>
            </p:cNvSpPr>
            <p:nvPr/>
          </p:nvSpPr>
          <p:spPr bwMode="auto">
            <a:xfrm>
              <a:off x="690" y="1866"/>
              <a:ext cx="510" cy="756"/>
            </a:xfrm>
            <a:custGeom>
              <a:avLst/>
              <a:gdLst>
                <a:gd name="T0" fmla="*/ 0 w 510"/>
                <a:gd name="T1" fmla="*/ 0 h 756"/>
                <a:gd name="T2" fmla="*/ 6 w 510"/>
                <a:gd name="T3" fmla="*/ 114 h 756"/>
                <a:gd name="T4" fmla="*/ 12 w 510"/>
                <a:gd name="T5" fmla="*/ 156 h 756"/>
                <a:gd name="T6" fmla="*/ 102 w 510"/>
                <a:gd name="T7" fmla="*/ 300 h 756"/>
                <a:gd name="T8" fmla="*/ 204 w 510"/>
                <a:gd name="T9" fmla="*/ 378 h 756"/>
                <a:gd name="T10" fmla="*/ 234 w 510"/>
                <a:gd name="T11" fmla="*/ 384 h 756"/>
                <a:gd name="T12" fmla="*/ 270 w 510"/>
                <a:gd name="T13" fmla="*/ 396 h 756"/>
                <a:gd name="T14" fmla="*/ 324 w 510"/>
                <a:gd name="T15" fmla="*/ 486 h 756"/>
                <a:gd name="T16" fmla="*/ 336 w 510"/>
                <a:gd name="T17" fmla="*/ 522 h 756"/>
                <a:gd name="T18" fmla="*/ 414 w 510"/>
                <a:gd name="T19" fmla="*/ 576 h 756"/>
                <a:gd name="T20" fmla="*/ 504 w 510"/>
                <a:gd name="T21" fmla="*/ 720 h 756"/>
                <a:gd name="T22" fmla="*/ 510 w 510"/>
                <a:gd name="T23" fmla="*/ 756 h 7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0"/>
                <a:gd name="T37" fmla="*/ 0 h 756"/>
                <a:gd name="T38" fmla="*/ 510 w 510"/>
                <a:gd name="T39" fmla="*/ 756 h 7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0" h="756">
                  <a:moveTo>
                    <a:pt x="0" y="0"/>
                  </a:moveTo>
                  <a:cubicBezTo>
                    <a:pt x="2" y="38"/>
                    <a:pt x="3" y="76"/>
                    <a:pt x="6" y="114"/>
                  </a:cubicBezTo>
                  <a:cubicBezTo>
                    <a:pt x="7" y="128"/>
                    <a:pt x="11" y="142"/>
                    <a:pt x="12" y="156"/>
                  </a:cubicBezTo>
                  <a:cubicBezTo>
                    <a:pt x="21" y="247"/>
                    <a:pt x="18" y="272"/>
                    <a:pt x="102" y="300"/>
                  </a:cubicBezTo>
                  <a:cubicBezTo>
                    <a:pt x="142" y="340"/>
                    <a:pt x="146" y="359"/>
                    <a:pt x="204" y="378"/>
                  </a:cubicBezTo>
                  <a:cubicBezTo>
                    <a:pt x="214" y="381"/>
                    <a:pt x="224" y="381"/>
                    <a:pt x="234" y="384"/>
                  </a:cubicBezTo>
                  <a:cubicBezTo>
                    <a:pt x="246" y="387"/>
                    <a:pt x="270" y="396"/>
                    <a:pt x="270" y="396"/>
                  </a:cubicBezTo>
                  <a:cubicBezTo>
                    <a:pt x="291" y="427"/>
                    <a:pt x="303" y="455"/>
                    <a:pt x="324" y="486"/>
                  </a:cubicBezTo>
                  <a:cubicBezTo>
                    <a:pt x="331" y="497"/>
                    <a:pt x="329" y="511"/>
                    <a:pt x="336" y="522"/>
                  </a:cubicBezTo>
                  <a:cubicBezTo>
                    <a:pt x="358" y="555"/>
                    <a:pt x="375" y="568"/>
                    <a:pt x="414" y="576"/>
                  </a:cubicBezTo>
                  <a:cubicBezTo>
                    <a:pt x="433" y="632"/>
                    <a:pt x="472" y="671"/>
                    <a:pt x="504" y="720"/>
                  </a:cubicBezTo>
                  <a:cubicBezTo>
                    <a:pt x="510" y="752"/>
                    <a:pt x="510" y="740"/>
                    <a:pt x="510" y="756"/>
                  </a:cubicBezTo>
                </a:path>
              </a:pathLst>
            </a:custGeom>
            <a:noFill/>
            <a:ln w="19050">
              <a:solidFill>
                <a:schemeClr val="tx1"/>
              </a:solidFill>
              <a:round/>
              <a:headEnd/>
              <a:tailEnd/>
            </a:ln>
          </p:spPr>
          <p:txBody>
            <a:bodyPr/>
            <a:lstStyle/>
            <a:p>
              <a:endParaRPr lang="he-IL"/>
            </a:p>
          </p:txBody>
        </p:sp>
        <p:sp>
          <p:nvSpPr>
            <p:cNvPr id="7181" name="Text Box 13"/>
            <p:cNvSpPr txBox="1">
              <a:spLocks noChangeArrowheads="1"/>
            </p:cNvSpPr>
            <p:nvPr/>
          </p:nvSpPr>
          <p:spPr bwMode="auto">
            <a:xfrm>
              <a:off x="520" y="2386"/>
              <a:ext cx="651" cy="291"/>
            </a:xfrm>
            <a:prstGeom prst="rect">
              <a:avLst/>
            </a:prstGeom>
            <a:solidFill>
              <a:schemeClr val="bg1">
                <a:alpha val="50195"/>
              </a:schemeClr>
            </a:solidFill>
            <a:ln w="9525">
              <a:noFill/>
              <a:miter lim="800000"/>
              <a:headEnd/>
              <a:tailEnd/>
            </a:ln>
          </p:spPr>
          <p:txBody>
            <a:bodyPr>
              <a:spAutoFit/>
            </a:bodyPr>
            <a:lstStyle/>
            <a:p>
              <a:pPr algn="ctr" eaLnBrk="0" hangingPunct="0">
                <a:spcBef>
                  <a:spcPct val="50000"/>
                </a:spcBef>
              </a:pPr>
              <a:r>
                <a:rPr lang="he-IL" b="1">
                  <a:latin typeface="Times New Roman" pitchFamily="18" charset="0"/>
                  <a:cs typeface="David" pitchFamily="2" charset="-79"/>
                </a:rPr>
                <a:t>מכבים</a:t>
              </a:r>
              <a:endParaRPr lang="en-US" b="1">
                <a:latin typeface="Times New Roman" pitchFamily="18" charset="0"/>
                <a:cs typeface="David" pitchFamily="2" charset="-79"/>
              </a:endParaRPr>
            </a:p>
          </p:txBody>
        </p:sp>
        <p:sp>
          <p:nvSpPr>
            <p:cNvPr id="7182" name="Text Box 14"/>
            <p:cNvSpPr txBox="1">
              <a:spLocks noChangeArrowheads="1"/>
            </p:cNvSpPr>
            <p:nvPr/>
          </p:nvSpPr>
          <p:spPr bwMode="auto">
            <a:xfrm>
              <a:off x="1610" y="1979"/>
              <a:ext cx="650" cy="292"/>
            </a:xfrm>
            <a:prstGeom prst="rect">
              <a:avLst/>
            </a:prstGeom>
            <a:solidFill>
              <a:schemeClr val="bg1">
                <a:alpha val="50195"/>
              </a:schemeClr>
            </a:solidFill>
            <a:ln w="9525">
              <a:noFill/>
              <a:miter lim="800000"/>
              <a:headEnd/>
              <a:tailEnd/>
            </a:ln>
          </p:spPr>
          <p:txBody>
            <a:bodyPr>
              <a:spAutoFit/>
            </a:bodyPr>
            <a:lstStyle/>
            <a:p>
              <a:pPr algn="ctr" eaLnBrk="0" hangingPunct="0">
                <a:spcBef>
                  <a:spcPct val="50000"/>
                </a:spcBef>
              </a:pPr>
              <a:r>
                <a:rPr lang="he-IL" b="1">
                  <a:latin typeface="Times New Roman" pitchFamily="18" charset="0"/>
                  <a:cs typeface="David" pitchFamily="2" charset="-79"/>
                </a:rPr>
                <a:t>הבקעה</a:t>
              </a:r>
              <a:endParaRPr lang="en-US" b="1">
                <a:latin typeface="Times New Roman" pitchFamily="18" charset="0"/>
                <a:cs typeface="David" pitchFamily="2" charset="-79"/>
              </a:endParaRPr>
            </a:p>
          </p:txBody>
        </p:sp>
        <p:sp>
          <p:nvSpPr>
            <p:cNvPr id="7183" name="Freeform 15"/>
            <p:cNvSpPr>
              <a:spLocks/>
            </p:cNvSpPr>
            <p:nvPr/>
          </p:nvSpPr>
          <p:spPr bwMode="auto">
            <a:xfrm>
              <a:off x="1158" y="2484"/>
              <a:ext cx="468" cy="544"/>
            </a:xfrm>
            <a:custGeom>
              <a:avLst/>
              <a:gdLst>
                <a:gd name="T0" fmla="*/ 30 w 468"/>
                <a:gd name="T1" fmla="*/ 120 h 544"/>
                <a:gd name="T2" fmla="*/ 96 w 468"/>
                <a:gd name="T3" fmla="*/ 0 h 544"/>
                <a:gd name="T4" fmla="*/ 210 w 468"/>
                <a:gd name="T5" fmla="*/ 18 h 544"/>
                <a:gd name="T6" fmla="*/ 234 w 468"/>
                <a:gd name="T7" fmla="*/ 102 h 544"/>
                <a:gd name="T8" fmla="*/ 240 w 468"/>
                <a:gd name="T9" fmla="*/ 156 h 544"/>
                <a:gd name="T10" fmla="*/ 312 w 468"/>
                <a:gd name="T11" fmla="*/ 162 h 544"/>
                <a:gd name="T12" fmla="*/ 468 w 468"/>
                <a:gd name="T13" fmla="*/ 234 h 544"/>
                <a:gd name="T14" fmla="*/ 342 w 468"/>
                <a:gd name="T15" fmla="*/ 288 h 544"/>
                <a:gd name="T16" fmla="*/ 258 w 468"/>
                <a:gd name="T17" fmla="*/ 330 h 544"/>
                <a:gd name="T18" fmla="*/ 204 w 468"/>
                <a:gd name="T19" fmla="*/ 372 h 544"/>
                <a:gd name="T20" fmla="*/ 192 w 468"/>
                <a:gd name="T21" fmla="*/ 420 h 544"/>
                <a:gd name="T22" fmla="*/ 168 w 468"/>
                <a:gd name="T23" fmla="*/ 456 h 544"/>
                <a:gd name="T24" fmla="*/ 126 w 468"/>
                <a:gd name="T25" fmla="*/ 510 h 544"/>
                <a:gd name="T26" fmla="*/ 6 w 468"/>
                <a:gd name="T27" fmla="*/ 486 h 5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8"/>
                <a:gd name="T43" fmla="*/ 0 h 544"/>
                <a:gd name="T44" fmla="*/ 468 w 468"/>
                <a:gd name="T45" fmla="*/ 544 h 5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8" h="544">
                  <a:moveTo>
                    <a:pt x="30" y="120"/>
                  </a:moveTo>
                  <a:cubicBezTo>
                    <a:pt x="38" y="45"/>
                    <a:pt x="36" y="40"/>
                    <a:pt x="96" y="0"/>
                  </a:cubicBezTo>
                  <a:cubicBezTo>
                    <a:pt x="138" y="4"/>
                    <a:pt x="170" y="11"/>
                    <a:pt x="210" y="18"/>
                  </a:cubicBezTo>
                  <a:cubicBezTo>
                    <a:pt x="216" y="50"/>
                    <a:pt x="230" y="69"/>
                    <a:pt x="234" y="102"/>
                  </a:cubicBezTo>
                  <a:cubicBezTo>
                    <a:pt x="236" y="120"/>
                    <a:pt x="226" y="145"/>
                    <a:pt x="240" y="156"/>
                  </a:cubicBezTo>
                  <a:cubicBezTo>
                    <a:pt x="259" y="171"/>
                    <a:pt x="288" y="160"/>
                    <a:pt x="312" y="162"/>
                  </a:cubicBezTo>
                  <a:cubicBezTo>
                    <a:pt x="403" y="185"/>
                    <a:pt x="437" y="141"/>
                    <a:pt x="468" y="234"/>
                  </a:cubicBezTo>
                  <a:cubicBezTo>
                    <a:pt x="437" y="280"/>
                    <a:pt x="388" y="268"/>
                    <a:pt x="342" y="288"/>
                  </a:cubicBezTo>
                  <a:cubicBezTo>
                    <a:pt x="311" y="301"/>
                    <a:pt x="290" y="322"/>
                    <a:pt x="258" y="330"/>
                  </a:cubicBezTo>
                  <a:cubicBezTo>
                    <a:pt x="215" y="359"/>
                    <a:pt x="232" y="344"/>
                    <a:pt x="204" y="372"/>
                  </a:cubicBezTo>
                  <a:cubicBezTo>
                    <a:pt x="199" y="388"/>
                    <a:pt x="199" y="405"/>
                    <a:pt x="192" y="420"/>
                  </a:cubicBezTo>
                  <a:cubicBezTo>
                    <a:pt x="186" y="433"/>
                    <a:pt x="168" y="456"/>
                    <a:pt x="168" y="456"/>
                  </a:cubicBezTo>
                  <a:cubicBezTo>
                    <a:pt x="160" y="488"/>
                    <a:pt x="156" y="495"/>
                    <a:pt x="126" y="510"/>
                  </a:cubicBezTo>
                  <a:cubicBezTo>
                    <a:pt x="0" y="504"/>
                    <a:pt x="6" y="544"/>
                    <a:pt x="6" y="486"/>
                  </a:cubicBezTo>
                </a:path>
              </a:pathLst>
            </a:custGeom>
            <a:noFill/>
            <a:ln w="19050">
              <a:solidFill>
                <a:schemeClr val="tx1"/>
              </a:solidFill>
              <a:round/>
              <a:headEnd/>
              <a:tailEnd/>
            </a:ln>
          </p:spPr>
          <p:txBody>
            <a:bodyPr/>
            <a:lstStyle/>
            <a:p>
              <a:endParaRPr lang="he-IL"/>
            </a:p>
          </p:txBody>
        </p:sp>
        <p:sp>
          <p:nvSpPr>
            <p:cNvPr id="7184" name="Text Box 16"/>
            <p:cNvSpPr txBox="1">
              <a:spLocks noChangeArrowheads="1"/>
            </p:cNvSpPr>
            <p:nvPr/>
          </p:nvSpPr>
          <p:spPr bwMode="auto">
            <a:xfrm>
              <a:off x="612" y="2661"/>
              <a:ext cx="831" cy="291"/>
            </a:xfrm>
            <a:prstGeom prst="rect">
              <a:avLst/>
            </a:prstGeom>
            <a:solidFill>
              <a:schemeClr val="bg1">
                <a:alpha val="50195"/>
              </a:schemeClr>
            </a:solidFill>
            <a:ln w="9525">
              <a:noFill/>
              <a:miter lim="800000"/>
              <a:headEnd/>
              <a:tailEnd/>
            </a:ln>
          </p:spPr>
          <p:txBody>
            <a:bodyPr>
              <a:spAutoFit/>
            </a:bodyPr>
            <a:lstStyle/>
            <a:p>
              <a:pPr algn="ctr" eaLnBrk="0" hangingPunct="0">
                <a:spcBef>
                  <a:spcPct val="50000"/>
                </a:spcBef>
              </a:pPr>
              <a:r>
                <a:rPr lang="he-IL" b="1">
                  <a:latin typeface="Times New Roman" pitchFamily="18" charset="0"/>
                  <a:cs typeface="David" pitchFamily="2" charset="-79"/>
                </a:rPr>
                <a:t>מג"ב עוטף</a:t>
              </a:r>
              <a:endParaRPr lang="en-US" b="1">
                <a:latin typeface="Times New Roman" pitchFamily="18" charset="0"/>
                <a:cs typeface="David" pitchFamily="2" charset="-79"/>
              </a:endParaRPr>
            </a:p>
          </p:txBody>
        </p:sp>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descr="איו%27%27ש"/>
          <p:cNvPicPr>
            <a:picLocks noChangeAspect="1" noChangeArrowheads="1"/>
          </p:cNvPicPr>
          <p:nvPr/>
        </p:nvPicPr>
        <p:blipFill>
          <a:blip r:embed="rId2" cstate="print"/>
          <a:srcRect/>
          <a:stretch>
            <a:fillRect/>
          </a:stretch>
        </p:blipFill>
        <p:spPr bwMode="auto">
          <a:xfrm>
            <a:off x="196850" y="1052513"/>
            <a:ext cx="3836988" cy="5307012"/>
          </a:xfrm>
          <a:prstGeom prst="rect">
            <a:avLst/>
          </a:prstGeom>
          <a:noFill/>
          <a:ln w="9525">
            <a:noFill/>
            <a:miter lim="800000"/>
            <a:headEnd/>
            <a:tailEnd/>
          </a:ln>
        </p:spPr>
      </p:pic>
      <p:sp>
        <p:nvSpPr>
          <p:cNvPr id="8195" name="Rectangle 3"/>
          <p:cNvSpPr>
            <a:spLocks noGrp="1" noChangeArrowheads="1"/>
          </p:cNvSpPr>
          <p:nvPr>
            <p:ph idx="1"/>
          </p:nvPr>
        </p:nvSpPr>
        <p:spPr>
          <a:xfrm>
            <a:off x="0" y="1285875"/>
            <a:ext cx="8785225" cy="5029200"/>
          </a:xfrm>
        </p:spPr>
        <p:txBody>
          <a:bodyPr/>
          <a:lstStyle/>
          <a:p>
            <a:pPr eaLnBrk="1" hangingPunct="1">
              <a:lnSpc>
                <a:spcPct val="120000"/>
              </a:lnSpc>
              <a:buFont typeface="Wingdings" pitchFamily="2" charset="2"/>
              <a:buNone/>
            </a:pPr>
            <a:r>
              <a:rPr lang="he-IL" sz="2000" smtClean="0">
                <a:cs typeface="David" pitchFamily="2" charset="-79"/>
              </a:rPr>
              <a:t>איו"ש חולק בהסכם הביניים  לשלוש:</a:t>
            </a:r>
          </a:p>
          <a:p>
            <a:pPr lvl="1" eaLnBrk="1" hangingPunct="1">
              <a:lnSpc>
                <a:spcPct val="120000"/>
              </a:lnSpc>
              <a:buFont typeface="Wingdings" pitchFamily="2" charset="2"/>
              <a:buChar char="q"/>
            </a:pPr>
            <a:r>
              <a:rPr lang="he-IL" sz="2000" u="sng" smtClean="0">
                <a:cs typeface="David" pitchFamily="2" charset="-79"/>
              </a:rPr>
              <a:t>שטח "</a:t>
            </a:r>
            <a:r>
              <a:rPr lang="en-US" sz="2000" u="sng" smtClean="0">
                <a:cs typeface="David" pitchFamily="2" charset="-79"/>
              </a:rPr>
              <a:t>A</a:t>
            </a:r>
            <a:r>
              <a:rPr lang="he-IL" sz="2000" u="sng" smtClean="0">
                <a:cs typeface="David" pitchFamily="2" charset="-79"/>
              </a:rPr>
              <a:t>"</a:t>
            </a:r>
            <a:r>
              <a:rPr lang="he-IL" sz="2000" smtClean="0">
                <a:cs typeface="David" pitchFamily="2" charset="-79"/>
              </a:rPr>
              <a:t> - כלל הסמכויות בידי הפלס'</a:t>
            </a:r>
            <a:endParaRPr lang="en-US" sz="2000" smtClean="0">
              <a:cs typeface="David" pitchFamily="2" charset="-79"/>
            </a:endParaRPr>
          </a:p>
          <a:p>
            <a:pPr lvl="1" eaLnBrk="1" hangingPunct="1">
              <a:lnSpc>
                <a:spcPct val="120000"/>
              </a:lnSpc>
              <a:buFont typeface="Wingdings" pitchFamily="2" charset="2"/>
              <a:buChar char="q"/>
            </a:pPr>
            <a:r>
              <a:rPr lang="he-IL" sz="2000" u="sng" smtClean="0">
                <a:cs typeface="David" pitchFamily="2" charset="-79"/>
              </a:rPr>
              <a:t>שטח "</a:t>
            </a:r>
            <a:r>
              <a:rPr lang="en-US" sz="2000" u="sng" smtClean="0">
                <a:cs typeface="David" pitchFamily="2" charset="-79"/>
              </a:rPr>
              <a:t>B</a:t>
            </a:r>
            <a:r>
              <a:rPr lang="he-IL" sz="2000" u="sng" smtClean="0">
                <a:cs typeface="David" pitchFamily="2" charset="-79"/>
              </a:rPr>
              <a:t>"</a:t>
            </a:r>
            <a:r>
              <a:rPr lang="he-IL" sz="2000" smtClean="0">
                <a:cs typeface="David" pitchFamily="2" charset="-79"/>
              </a:rPr>
              <a:t> - סמכויות וקרקע בידי הפלס'</a:t>
            </a:r>
          </a:p>
          <a:p>
            <a:pPr lvl="1" eaLnBrk="1" hangingPunct="1">
              <a:lnSpc>
                <a:spcPct val="120000"/>
              </a:lnSpc>
              <a:buFont typeface="Wingdings" pitchFamily="2" charset="2"/>
              <a:buChar char="q"/>
            </a:pPr>
            <a:r>
              <a:rPr lang="he-IL" sz="2000" smtClean="0">
                <a:cs typeface="David" pitchFamily="2" charset="-79"/>
              </a:rPr>
              <a:t>		    מלבד סמכות ביטחונית.</a:t>
            </a:r>
            <a:endParaRPr lang="en-US" sz="2000" smtClean="0">
              <a:cs typeface="David" pitchFamily="2" charset="-79"/>
            </a:endParaRPr>
          </a:p>
          <a:p>
            <a:pPr lvl="1" eaLnBrk="1" hangingPunct="1">
              <a:lnSpc>
                <a:spcPct val="120000"/>
              </a:lnSpc>
              <a:buFont typeface="Wingdings" pitchFamily="2" charset="2"/>
              <a:buChar char="q"/>
            </a:pPr>
            <a:r>
              <a:rPr lang="he-IL" sz="2000" u="sng" smtClean="0">
                <a:cs typeface="David" pitchFamily="2" charset="-79"/>
              </a:rPr>
              <a:t>שטח "</a:t>
            </a:r>
            <a:r>
              <a:rPr lang="en-US" sz="2000" u="sng" smtClean="0">
                <a:cs typeface="David" pitchFamily="2" charset="-79"/>
              </a:rPr>
              <a:t>C</a:t>
            </a:r>
            <a:r>
              <a:rPr lang="he-IL" sz="2000" u="sng" smtClean="0">
                <a:cs typeface="David" pitchFamily="2" charset="-79"/>
              </a:rPr>
              <a:t>"</a:t>
            </a:r>
            <a:r>
              <a:rPr lang="he-IL" sz="2000" smtClean="0">
                <a:cs typeface="David" pitchFamily="2" charset="-79"/>
              </a:rPr>
              <a:t> - סמכויות ישראליות </a:t>
            </a:r>
          </a:p>
          <a:p>
            <a:pPr lvl="1" eaLnBrk="1" hangingPunct="1">
              <a:lnSpc>
                <a:spcPct val="120000"/>
              </a:lnSpc>
              <a:buFont typeface="Wingdings" pitchFamily="2" charset="2"/>
              <a:buNone/>
            </a:pPr>
            <a:r>
              <a:rPr lang="he-IL" sz="2000" smtClean="0">
                <a:cs typeface="David" pitchFamily="2" charset="-79"/>
              </a:rPr>
              <a:t>			    מלבד בתחומים שהוגדרו.</a:t>
            </a:r>
          </a:p>
          <a:p>
            <a:pPr eaLnBrk="1" hangingPunct="1">
              <a:lnSpc>
                <a:spcPct val="120000"/>
              </a:lnSpc>
              <a:buFont typeface="Wingdings" pitchFamily="2" charset="2"/>
              <a:buNone/>
            </a:pPr>
            <a:r>
              <a:rPr lang="he-IL" sz="2000" smtClean="0">
                <a:cs typeface="David" pitchFamily="2" charset="-79"/>
              </a:rPr>
              <a:t>סה"כ גודל שטחי איו"ש 5,540 קמ"ר כאשר:</a:t>
            </a:r>
          </a:p>
          <a:p>
            <a:pPr lvl="1" eaLnBrk="1" hangingPunct="1">
              <a:lnSpc>
                <a:spcPct val="120000"/>
              </a:lnSpc>
              <a:buFont typeface="Wingdings" pitchFamily="2" charset="2"/>
              <a:buChar char="q"/>
            </a:pPr>
            <a:r>
              <a:rPr lang="he-IL" sz="2000" smtClean="0">
                <a:cs typeface="David" pitchFamily="2" charset="-79"/>
              </a:rPr>
              <a:t>997 קמ"ר (18%) שטח "</a:t>
            </a:r>
            <a:r>
              <a:rPr lang="en-US" sz="2000" smtClean="0">
                <a:cs typeface="David" pitchFamily="2" charset="-79"/>
              </a:rPr>
              <a:t>A</a:t>
            </a:r>
            <a:r>
              <a:rPr lang="he-IL" sz="2000" smtClean="0">
                <a:cs typeface="David" pitchFamily="2" charset="-79"/>
              </a:rPr>
              <a:t>"</a:t>
            </a:r>
          </a:p>
          <a:p>
            <a:pPr lvl="1" eaLnBrk="1" hangingPunct="1">
              <a:lnSpc>
                <a:spcPct val="120000"/>
              </a:lnSpc>
              <a:buFont typeface="Wingdings" pitchFamily="2" charset="2"/>
              <a:buChar char="q"/>
            </a:pPr>
            <a:r>
              <a:rPr lang="he-IL" sz="2000" smtClean="0">
                <a:cs typeface="David" pitchFamily="2" charset="-79"/>
              </a:rPr>
              <a:t>1,042 קמ"ר (18.8%) שטח "</a:t>
            </a:r>
            <a:r>
              <a:rPr lang="en-US" sz="2000" smtClean="0">
                <a:cs typeface="David" pitchFamily="2" charset="-79"/>
              </a:rPr>
              <a:t>B</a:t>
            </a:r>
            <a:r>
              <a:rPr lang="he-IL" sz="2000" smtClean="0">
                <a:cs typeface="David" pitchFamily="2" charset="-79"/>
              </a:rPr>
              <a:t>"</a:t>
            </a:r>
          </a:p>
          <a:p>
            <a:pPr lvl="1" eaLnBrk="1" hangingPunct="1">
              <a:lnSpc>
                <a:spcPct val="120000"/>
              </a:lnSpc>
              <a:buFont typeface="Wingdings" pitchFamily="2" charset="2"/>
              <a:buChar char="q"/>
            </a:pPr>
            <a:r>
              <a:rPr lang="he-IL" sz="2000" smtClean="0">
                <a:cs typeface="David" pitchFamily="2" charset="-79"/>
              </a:rPr>
              <a:t>3,501 קמ"ר (63.2%) שטח "</a:t>
            </a:r>
            <a:r>
              <a:rPr lang="en-US" sz="2000" smtClean="0">
                <a:cs typeface="David" pitchFamily="2" charset="-79"/>
              </a:rPr>
              <a:t>C</a:t>
            </a:r>
            <a:r>
              <a:rPr lang="he-IL" sz="2000" smtClean="0">
                <a:cs typeface="David" pitchFamily="2" charset="-79"/>
              </a:rPr>
              <a:t>" </a:t>
            </a:r>
          </a:p>
          <a:p>
            <a:pPr lvl="1" eaLnBrk="1" hangingPunct="1">
              <a:lnSpc>
                <a:spcPct val="120000"/>
              </a:lnSpc>
              <a:buFont typeface="Wingdings" pitchFamily="2" charset="2"/>
              <a:buNone/>
            </a:pPr>
            <a:r>
              <a:rPr lang="he-IL" sz="2000" smtClean="0">
                <a:cs typeface="David" pitchFamily="2" charset="-79"/>
              </a:rPr>
              <a:t> 	כאשר 166 קמ"ר מוגדרים כשמורת טבע.</a:t>
            </a:r>
            <a:endParaRPr lang="en-US" sz="2000" smtClean="0">
              <a:cs typeface="David" pitchFamily="2" charset="-79"/>
            </a:endParaRPr>
          </a:p>
        </p:txBody>
      </p:sp>
      <p:sp>
        <p:nvSpPr>
          <p:cNvPr id="1297412" name="WordArt 4"/>
          <p:cNvSpPr>
            <a:spLocks noChangeArrowheads="1" noChangeShapeType="1" noTextEdit="1"/>
          </p:cNvSpPr>
          <p:nvPr/>
        </p:nvSpPr>
        <p:spPr bwMode="auto">
          <a:xfrm>
            <a:off x="1857356" y="714356"/>
            <a:ext cx="5905500" cy="498475"/>
          </a:xfrm>
          <a:prstGeom prst="rect">
            <a:avLst/>
          </a:prstGeom>
        </p:spPr>
        <p:txBody>
          <a:bodyPr wrap="none" fromWordArt="1">
            <a:prstTxWarp prst="textPlain">
              <a:avLst>
                <a:gd name="adj" fmla="val 50000"/>
              </a:avLst>
            </a:prstTxWarp>
          </a:bodyPr>
          <a:lstStyle/>
          <a:p>
            <a:pPr algn="ctr">
              <a:defRPr/>
            </a:pPr>
            <a:r>
              <a:rPr lang="he-IL" sz="4400" b="1" u="sng" dirty="0">
                <a:solidFill>
                  <a:srgbClr val="003399"/>
                </a:solidFill>
                <a:effectLst>
                  <a:outerShdw blurRad="38100" dist="38100" dir="2700000" algn="tl">
                    <a:srgbClr val="000000"/>
                  </a:outerShdw>
                </a:effectLst>
                <a:latin typeface="+mn-lt"/>
                <a:cs typeface="David" pitchFamily="2" charset="-79"/>
              </a:rPr>
              <a:t>יהודה ושומרון - נתונים</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500063" y="476250"/>
            <a:ext cx="8229600" cy="881063"/>
          </a:xfrm>
          <a:prstGeom prst="rect">
            <a:avLst/>
          </a:prstGeom>
          <a:noFill/>
          <a:ln w="9525">
            <a:noFill/>
            <a:miter lim="800000"/>
            <a:headEnd/>
            <a:tailEnd/>
          </a:ln>
        </p:spPr>
        <p:txBody>
          <a:bodyPr/>
          <a:lstStyle/>
          <a:p>
            <a:pPr algn="ctr" fontAlgn="auto">
              <a:spcBef>
                <a:spcPts val="0"/>
              </a:spcBef>
              <a:spcAft>
                <a:spcPts val="0"/>
              </a:spcAft>
              <a:defRPr/>
            </a:pPr>
            <a:r>
              <a:rPr lang="he-IL" sz="4400" b="1" u="sng" dirty="0">
                <a:solidFill>
                  <a:srgbClr val="003399"/>
                </a:solidFill>
                <a:effectLst>
                  <a:outerShdw blurRad="38100" dist="38100" dir="2700000" algn="tl">
                    <a:srgbClr val="000000"/>
                  </a:outerShdw>
                </a:effectLst>
                <a:latin typeface="+mn-lt"/>
                <a:cs typeface="David" pitchFamily="2" charset="-79"/>
              </a:rPr>
              <a:t>ייעוד היחידה:</a:t>
            </a:r>
            <a:endParaRPr lang="en-US" sz="4400" b="1" u="sng" dirty="0">
              <a:solidFill>
                <a:srgbClr val="003399"/>
              </a:solidFill>
              <a:effectLst>
                <a:outerShdw blurRad="38100" dist="38100" dir="2700000" algn="tl">
                  <a:srgbClr val="000000"/>
                </a:outerShdw>
              </a:effectLst>
              <a:latin typeface="+mn-lt"/>
              <a:cs typeface="David" pitchFamily="2" charset="-79"/>
            </a:endParaRPr>
          </a:p>
        </p:txBody>
      </p:sp>
      <p:sp>
        <p:nvSpPr>
          <p:cNvPr id="6" name="מציין מיקום תוכן 2"/>
          <p:cNvSpPr txBox="1">
            <a:spLocks/>
          </p:cNvSpPr>
          <p:nvPr/>
        </p:nvSpPr>
        <p:spPr>
          <a:xfrm>
            <a:off x="0" y="1428750"/>
            <a:ext cx="9144000" cy="5643563"/>
          </a:xfrm>
          <a:prstGeom prst="rect">
            <a:avLst/>
          </a:prstGeom>
        </p:spPr>
        <p:txBody>
          <a:bodyPr/>
          <a:lstStyle/>
          <a:p>
            <a:pPr marL="342900" indent="-342900" eaLnBrk="0" hangingPunct="0">
              <a:spcBef>
                <a:spcPct val="20000"/>
              </a:spcBef>
              <a:buFont typeface="Wingdings" pitchFamily="2" charset="2"/>
              <a:buChar char="Ø"/>
              <a:defRPr/>
            </a:pPr>
            <a:r>
              <a:rPr lang="he-IL" sz="1900" b="1" dirty="0">
                <a:latin typeface="+mn-lt"/>
                <a:cs typeface="David" pitchFamily="2" charset="-79"/>
              </a:rPr>
              <a:t>עיצוב ותחזוק מציאות אזרחית מותאמת במרחב איו"ש-</a:t>
            </a:r>
            <a:r>
              <a:rPr lang="he-IL" sz="1900" dirty="0">
                <a:latin typeface="+mn-lt"/>
                <a:cs typeface="David" pitchFamily="2" charset="-79"/>
              </a:rPr>
              <a:t>הנשענת</a:t>
            </a:r>
            <a:r>
              <a:rPr lang="he-IL" sz="1900" b="1" dirty="0">
                <a:latin typeface="+mn-lt"/>
                <a:cs typeface="David" pitchFamily="2" charset="-79"/>
              </a:rPr>
              <a:t> </a:t>
            </a:r>
            <a:r>
              <a:rPr lang="he-IL" sz="1900" dirty="0">
                <a:latin typeface="+mn-lt"/>
                <a:cs typeface="David" pitchFamily="2" charset="-79"/>
              </a:rPr>
              <a:t>על הבנה מעמיקה של צרכים ומגמות ב"רחוב" הפלסטיני, על מוכנות למצבי הסלמה והתפרצות, ועל מרקם חיים הוגן ומפחית מתחים בקרב המתגוררים במרחב.</a:t>
            </a:r>
            <a:endParaRPr lang="en-US" sz="1900" dirty="0">
              <a:latin typeface="+mn-lt"/>
              <a:cs typeface="David" pitchFamily="2" charset="-79"/>
            </a:endParaRPr>
          </a:p>
          <a:p>
            <a:pPr marL="342900" indent="-342900" eaLnBrk="0" hangingPunct="0">
              <a:spcBef>
                <a:spcPct val="20000"/>
              </a:spcBef>
              <a:buFont typeface="Wingdings" pitchFamily="2" charset="2"/>
              <a:buChar char="Ø"/>
              <a:defRPr/>
            </a:pPr>
            <a:r>
              <a:rPr lang="he-IL" sz="1900" b="1" dirty="0">
                <a:latin typeface="+mn-lt"/>
                <a:cs typeface="David" pitchFamily="2" charset="-79"/>
              </a:rPr>
              <a:t>שיפור איכות החיים בקרב האוכלוסייה הישראלית באיו"ש-</a:t>
            </a:r>
            <a:r>
              <a:rPr lang="he-IL" sz="1900" dirty="0">
                <a:latin typeface="+mn-lt"/>
                <a:cs typeface="David" pitchFamily="2" charset="-79"/>
              </a:rPr>
              <a:t>יצירת</a:t>
            </a:r>
            <a:r>
              <a:rPr lang="he-IL" sz="1900" b="1" dirty="0">
                <a:latin typeface="+mn-lt"/>
                <a:cs typeface="David" pitchFamily="2" charset="-79"/>
              </a:rPr>
              <a:t> </a:t>
            </a:r>
            <a:r>
              <a:rPr lang="he-IL" sz="1900" dirty="0">
                <a:latin typeface="+mn-lt"/>
                <a:cs typeface="David" pitchFamily="2" charset="-79"/>
              </a:rPr>
              <a:t>שגרת חיים נוחה ומתן שרות מקצועי ומהיר עבור האוכלוסייה הישראלית במרחב, תוך הוקעה מפורשת של אלה הפועלים כנגד החוק והבזים לו. </a:t>
            </a:r>
            <a:endParaRPr lang="en-US" sz="1900" dirty="0">
              <a:latin typeface="+mn-lt"/>
              <a:cs typeface="David" pitchFamily="2" charset="-79"/>
            </a:endParaRPr>
          </a:p>
          <a:p>
            <a:pPr marL="342900" indent="-342900" eaLnBrk="0" hangingPunct="0">
              <a:spcBef>
                <a:spcPct val="20000"/>
              </a:spcBef>
              <a:buFont typeface="Wingdings" pitchFamily="2" charset="2"/>
              <a:buChar char="Ø"/>
              <a:defRPr/>
            </a:pPr>
            <a:r>
              <a:rPr lang="he-IL" sz="1900" b="1" dirty="0">
                <a:latin typeface="+mn-lt"/>
                <a:cs typeface="David" pitchFamily="2" charset="-79"/>
              </a:rPr>
              <a:t>פיתוח המשרתים בארגון ועידוד עבודת צוות ועזרה הדדית- </a:t>
            </a:r>
            <a:r>
              <a:rPr lang="he-IL" sz="1900" dirty="0">
                <a:latin typeface="+mn-lt"/>
                <a:cs typeface="David" pitchFamily="2" charset="-79"/>
              </a:rPr>
              <a:t>בהתבסס על אנשים אוהבי אדם ועבודה, אנשי עמל ומרץ, המתמודדים באומץ עם אתגרי העת הזו, והמקפידים על סטנדרטים גבוהים ובלתי מתפשרים.</a:t>
            </a:r>
          </a:p>
          <a:p>
            <a:pPr marL="342900" indent="-342900" eaLnBrk="0" hangingPunct="0">
              <a:spcBef>
                <a:spcPct val="20000"/>
              </a:spcBef>
              <a:buFont typeface="Wingdings" pitchFamily="2" charset="2"/>
              <a:buChar char="Ø"/>
              <a:defRPr/>
            </a:pPr>
            <a:r>
              <a:rPr lang="he-IL" sz="1900" b="1" dirty="0">
                <a:latin typeface="+mn-lt"/>
                <a:cs typeface="David" pitchFamily="2" charset="-79"/>
              </a:rPr>
              <a:t>יצירת תרבות ארגונית מעודכנת ומבוססת טכנולוגיה חדשנית המקדשת מעשים ולא דיבורים- </a:t>
            </a:r>
            <a:r>
              <a:rPr lang="he-IL" sz="1900" dirty="0">
                <a:latin typeface="+mn-lt"/>
                <a:cs typeface="David" pitchFamily="2" charset="-79"/>
              </a:rPr>
              <a:t>המעודדת פתיחות מחשבתית והבנה מערכתית, סולדת מהסברים ותירוצים והחותרת להתייעלות מתמדת תוך הקפדה על פשטות,שקיפות, פתיחות ללמידה וביקורת, ומנהל תקין. </a:t>
            </a:r>
          </a:p>
          <a:p>
            <a:pPr marL="342900" indent="-342900" eaLnBrk="0" hangingPunct="0">
              <a:spcBef>
                <a:spcPct val="20000"/>
              </a:spcBef>
              <a:buFont typeface="Wingdings" pitchFamily="2" charset="2"/>
              <a:buChar char="Ø"/>
              <a:defRPr/>
            </a:pPr>
            <a:r>
              <a:rPr lang="he-IL" sz="1900" b="1" dirty="0">
                <a:latin typeface="+mn-lt"/>
                <a:cs typeface="David" pitchFamily="2" charset="-79"/>
              </a:rPr>
              <a:t>חיזוק ומיסוד השותפות והמעורבות במהלכי הליבה המתבצעים במרחב-</a:t>
            </a:r>
            <a:r>
              <a:rPr lang="he-IL" sz="1900" dirty="0">
                <a:latin typeface="+mn-lt"/>
                <a:cs typeface="David" pitchFamily="2" charset="-79"/>
              </a:rPr>
              <a:t>להמשיך ולהוות גורם מקצועי ומוביל בעשיית הליבה בפיקוד המרכז, תוך חיזוק גאוות היחידה ותחושת השייכות.</a:t>
            </a:r>
          </a:p>
          <a:p>
            <a:pPr marL="342900" indent="-342900" eaLnBrk="0" hangingPunct="0">
              <a:spcBef>
                <a:spcPct val="20000"/>
              </a:spcBef>
              <a:buFont typeface="Wingdings" pitchFamily="2" charset="2"/>
              <a:buChar char="Ø"/>
              <a:defRPr/>
            </a:pPr>
            <a:r>
              <a:rPr lang="he-IL" sz="1900" b="1" dirty="0">
                <a:latin typeface="+mn-lt"/>
                <a:cs typeface="David" pitchFamily="2" charset="-79"/>
              </a:rPr>
              <a:t>הקפדה על כבוד האדם- </a:t>
            </a:r>
            <a:r>
              <a:rPr lang="he-IL" sz="1900" dirty="0">
                <a:latin typeface="+mn-lt"/>
                <a:cs typeface="David" pitchFamily="2" charset="-79"/>
              </a:rPr>
              <a:t>מתוך</a:t>
            </a:r>
            <a:r>
              <a:rPr lang="he-IL" sz="1900" b="1" dirty="0">
                <a:latin typeface="+mn-lt"/>
                <a:cs typeface="David" pitchFamily="2" charset="-79"/>
              </a:rPr>
              <a:t> </a:t>
            </a:r>
            <a:r>
              <a:rPr lang="he-IL" sz="1900" dirty="0">
                <a:latin typeface="+mn-lt"/>
                <a:cs typeface="David" pitchFamily="2" charset="-79"/>
              </a:rPr>
              <a:t>תפיסת עולם המכוונת לצרכי האוכלוסיות שבמרחב ולהגנה על זכויותיהן הבסיסיות, ואשר אינה סבלנית לביטויים של אלימות והפרת חוק וסדר מכל צד שהוא.</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8" name="Text Box 6"/>
          <p:cNvSpPr txBox="1">
            <a:spLocks noChangeArrowheads="1"/>
          </p:cNvSpPr>
          <p:nvPr/>
        </p:nvSpPr>
        <p:spPr bwMode="auto">
          <a:xfrm>
            <a:off x="285750" y="1643063"/>
            <a:ext cx="8640763" cy="3216275"/>
          </a:xfrm>
          <a:prstGeom prst="rect">
            <a:avLst/>
          </a:prstGeom>
          <a:noFill/>
          <a:ln w="9525">
            <a:noFill/>
            <a:miter lim="800000"/>
            <a:headEnd/>
            <a:tailEnd/>
          </a:ln>
          <a:effectLst/>
        </p:spPr>
        <p:txBody>
          <a:bodyPr>
            <a:spAutoFit/>
          </a:bodyPr>
          <a:lstStyle/>
          <a:p>
            <a:pPr eaLnBrk="0" fontAlgn="auto" hangingPunct="0">
              <a:spcBef>
                <a:spcPct val="50000"/>
              </a:spcBef>
              <a:spcAft>
                <a:spcPts val="0"/>
              </a:spcAft>
              <a:defRPr/>
            </a:pPr>
            <a:r>
              <a:rPr lang="he-IL" sz="2500" u="sng" dirty="0">
                <a:latin typeface="+mn-lt"/>
                <a:cs typeface="David" pitchFamily="2" charset="-79"/>
              </a:rPr>
              <a:t>המטרה:</a:t>
            </a:r>
            <a:r>
              <a:rPr lang="he-IL" sz="2500" dirty="0">
                <a:latin typeface="+mn-lt"/>
                <a:cs typeface="David" pitchFamily="2" charset="-79"/>
              </a:rPr>
              <a:t> עיצוב מרקם חיים סביר לאוכלוסייה הפלסטינית </a:t>
            </a:r>
            <a:r>
              <a:rPr lang="he-IL" sz="2500" dirty="0" err="1">
                <a:latin typeface="+mn-lt"/>
                <a:cs typeface="David" pitchFamily="2" charset="-79"/>
              </a:rPr>
              <a:t>באיו”ש</a:t>
            </a:r>
            <a:r>
              <a:rPr lang="he-IL" sz="2500" dirty="0">
                <a:latin typeface="+mn-lt"/>
                <a:cs typeface="David" pitchFamily="2" charset="-79"/>
              </a:rPr>
              <a:t>. </a:t>
            </a:r>
          </a:p>
          <a:p>
            <a:pPr eaLnBrk="0" fontAlgn="auto" hangingPunct="0">
              <a:spcBef>
                <a:spcPct val="50000"/>
              </a:spcBef>
              <a:spcAft>
                <a:spcPts val="0"/>
              </a:spcAft>
              <a:defRPr/>
            </a:pPr>
            <a:r>
              <a:rPr lang="he-IL" sz="2500" u="sng" dirty="0">
                <a:latin typeface="+mn-lt"/>
                <a:cs typeface="David" pitchFamily="2" charset="-79"/>
              </a:rPr>
              <a:t>התכלית:</a:t>
            </a:r>
            <a:r>
              <a:rPr lang="he-IL" sz="2500" dirty="0">
                <a:latin typeface="+mn-lt"/>
                <a:cs typeface="David" pitchFamily="2" charset="-79"/>
              </a:rPr>
              <a:t> מניעת ייצוא טרור, תוך קיום מרקם חיים סביר לפלסטינים והימנעות מהטלת ממשל צבאי</a:t>
            </a:r>
            <a:r>
              <a:rPr lang="en-US" sz="2500" dirty="0">
                <a:latin typeface="+mn-lt"/>
                <a:cs typeface="David" pitchFamily="2" charset="-79"/>
              </a:rPr>
              <a:t>. </a:t>
            </a:r>
            <a:endParaRPr lang="he-IL" sz="2500" dirty="0">
              <a:latin typeface="+mn-lt"/>
              <a:cs typeface="David" pitchFamily="2" charset="-79"/>
            </a:endParaRPr>
          </a:p>
          <a:p>
            <a:pPr eaLnBrk="0" fontAlgn="auto" hangingPunct="0">
              <a:spcBef>
                <a:spcPct val="50000"/>
              </a:spcBef>
              <a:spcAft>
                <a:spcPts val="0"/>
              </a:spcAft>
              <a:defRPr/>
            </a:pPr>
            <a:r>
              <a:rPr lang="he-IL" sz="2500" u="sng" dirty="0">
                <a:latin typeface="+mn-lt"/>
                <a:cs typeface="David" pitchFamily="2" charset="-79"/>
              </a:rPr>
              <a:t>הרעיון הכללי:</a:t>
            </a:r>
            <a:r>
              <a:rPr lang="he-IL" sz="2500" dirty="0">
                <a:latin typeface="+mn-lt"/>
                <a:cs typeface="David" pitchFamily="2" charset="-79"/>
              </a:rPr>
              <a:t> עיצוב מרקם חיים בסיסי בכלל </a:t>
            </a:r>
            <a:r>
              <a:rPr lang="he-IL" sz="2500" dirty="0" err="1">
                <a:latin typeface="+mn-lt"/>
                <a:cs typeface="David" pitchFamily="2" charset="-79"/>
              </a:rPr>
              <a:t>איו”ש</a:t>
            </a:r>
            <a:r>
              <a:rPr lang="he-IL" sz="2500" dirty="0">
                <a:latin typeface="+mn-lt"/>
                <a:cs typeface="David" pitchFamily="2" charset="-79"/>
              </a:rPr>
              <a:t> תוך העמקתו בגזרות שקטות יחסית על מנת ליצור מנוף חיובי בכלל </a:t>
            </a:r>
            <a:r>
              <a:rPr lang="he-IL" sz="2500" dirty="0" err="1">
                <a:latin typeface="+mn-lt"/>
                <a:cs typeface="David" pitchFamily="2" charset="-79"/>
              </a:rPr>
              <a:t>איו”ש</a:t>
            </a:r>
            <a:r>
              <a:rPr lang="he-IL" sz="2500" dirty="0">
                <a:latin typeface="+mn-lt"/>
                <a:cs typeface="David" pitchFamily="2" charset="-79"/>
              </a:rPr>
              <a:t>.</a:t>
            </a:r>
            <a:r>
              <a:rPr lang="en-US" sz="2500" dirty="0">
                <a:latin typeface="+mn-lt"/>
                <a:cs typeface="David" pitchFamily="2" charset="-79"/>
              </a:rPr>
              <a:t> </a:t>
            </a:r>
          </a:p>
          <a:p>
            <a:pPr eaLnBrk="0" fontAlgn="auto" hangingPunct="0">
              <a:spcBef>
                <a:spcPct val="50000"/>
              </a:spcBef>
              <a:spcAft>
                <a:spcPts val="0"/>
              </a:spcAft>
              <a:defRPr/>
            </a:pPr>
            <a:endParaRPr lang="he-IL" sz="2000" b="1" u="sng" dirty="0">
              <a:latin typeface="+mn-lt"/>
              <a:cs typeface="David" pitchFamily="2" charset="-79"/>
            </a:endParaRPr>
          </a:p>
          <a:p>
            <a:pPr fontAlgn="auto">
              <a:spcBef>
                <a:spcPts val="0"/>
              </a:spcBef>
              <a:spcAft>
                <a:spcPts val="0"/>
              </a:spcAft>
              <a:defRPr/>
            </a:pPr>
            <a:endParaRPr lang="en-US" sz="2300" dirty="0">
              <a:effectLst>
                <a:outerShdw blurRad="38100" dist="38100" dir="2700000" algn="tl">
                  <a:srgbClr val="C0C0C0"/>
                </a:outerShdw>
              </a:effectLst>
              <a:latin typeface="+mn-lt"/>
              <a:cs typeface="David" pitchFamily="2" charset="-79"/>
            </a:endParaRPr>
          </a:p>
        </p:txBody>
      </p:sp>
      <p:sp>
        <p:nvSpPr>
          <p:cNvPr id="6" name="Rectangle 4"/>
          <p:cNvSpPr>
            <a:spLocks noChangeArrowheads="1"/>
          </p:cNvSpPr>
          <p:nvPr/>
        </p:nvSpPr>
        <p:spPr bwMode="auto">
          <a:xfrm>
            <a:off x="485775" y="500063"/>
            <a:ext cx="8229600" cy="881062"/>
          </a:xfrm>
          <a:prstGeom prst="rect">
            <a:avLst/>
          </a:prstGeom>
          <a:noFill/>
          <a:ln w="9525">
            <a:noFill/>
            <a:miter lim="800000"/>
            <a:headEnd/>
            <a:tailEnd/>
          </a:ln>
        </p:spPr>
        <p:txBody>
          <a:bodyPr/>
          <a:lstStyle/>
          <a:p>
            <a:pPr algn="ctr" fontAlgn="auto">
              <a:spcBef>
                <a:spcPts val="0"/>
              </a:spcBef>
              <a:spcAft>
                <a:spcPts val="0"/>
              </a:spcAft>
              <a:defRPr/>
            </a:pPr>
            <a:r>
              <a:rPr lang="he-IL" sz="4400" b="1" u="sng" dirty="0">
                <a:solidFill>
                  <a:srgbClr val="003399"/>
                </a:solidFill>
                <a:effectLst>
                  <a:outerShdw blurRad="38100" dist="38100" dir="2700000" algn="tl">
                    <a:srgbClr val="000000"/>
                  </a:outerShdw>
                </a:effectLst>
                <a:latin typeface="+mn-lt"/>
                <a:cs typeface="David" pitchFamily="2" charset="-79"/>
              </a:rPr>
              <a:t>משימת היחידה: </a:t>
            </a:r>
            <a:endParaRPr lang="en-US" sz="4400" b="1" u="sng" dirty="0">
              <a:solidFill>
                <a:srgbClr val="003399"/>
              </a:solidFill>
              <a:effectLst>
                <a:outerShdw blurRad="38100" dist="38100" dir="2700000" algn="tl">
                  <a:srgbClr val="000000"/>
                </a:outerShdw>
              </a:effectLst>
              <a:latin typeface="+mn-lt"/>
              <a:cs typeface="David" pitchFamily="2" charset="-79"/>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57188" y="2357438"/>
            <a:ext cx="8286750" cy="2071687"/>
          </a:xfrm>
          <a:prstGeom prst="rect">
            <a:avLst/>
          </a:prstGeom>
          <a:noFill/>
          <a:ln w="9525">
            <a:noFill/>
            <a:miter lim="800000"/>
            <a:headEnd/>
            <a:tailEnd/>
          </a:ln>
        </p:spPr>
        <p:txBody>
          <a:bodyPr/>
          <a:lstStyle/>
          <a:p>
            <a:pPr algn="ctr" fontAlgn="auto">
              <a:spcBef>
                <a:spcPts val="0"/>
              </a:spcBef>
              <a:spcAft>
                <a:spcPts val="0"/>
              </a:spcAft>
              <a:defRPr/>
            </a:pPr>
            <a:r>
              <a:rPr lang="he-IL" sz="9000" b="1" dirty="0">
                <a:solidFill>
                  <a:srgbClr val="003399"/>
                </a:solidFill>
                <a:effectLst>
                  <a:outerShdw blurRad="38100" dist="38100" dir="2700000" algn="tl">
                    <a:srgbClr val="000000"/>
                  </a:outerShdw>
                </a:effectLst>
                <a:latin typeface="+mn-lt"/>
                <a:cs typeface="David" pitchFamily="2" charset="-79"/>
              </a:rPr>
              <a:t>מבנה היחידה</a:t>
            </a:r>
            <a:endParaRPr lang="en-US" sz="9000" b="1" dirty="0">
              <a:solidFill>
                <a:srgbClr val="003399"/>
              </a:solidFill>
              <a:effectLst>
                <a:outerShdw blurRad="38100" dist="38100" dir="2700000" algn="tl">
                  <a:srgbClr val="000000"/>
                </a:outerShdw>
              </a:effectLst>
              <a:latin typeface="+mn-lt"/>
              <a:cs typeface="David" pitchFamily="2" charset="-79"/>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Line 2"/>
          <p:cNvSpPr>
            <a:spLocks noChangeShapeType="1"/>
          </p:cNvSpPr>
          <p:nvPr/>
        </p:nvSpPr>
        <p:spPr bwMode="auto">
          <a:xfrm flipV="1">
            <a:off x="7743825" y="5805488"/>
            <a:ext cx="357188" cy="0"/>
          </a:xfrm>
          <a:prstGeom prst="line">
            <a:avLst/>
          </a:prstGeom>
          <a:noFill/>
          <a:ln w="12700">
            <a:solidFill>
              <a:schemeClr val="tx1"/>
            </a:solidFill>
            <a:round/>
            <a:headEnd/>
            <a:tailEnd/>
          </a:ln>
        </p:spPr>
        <p:txBody>
          <a:bodyPr>
            <a:spAutoFit/>
          </a:bodyPr>
          <a:lstStyle/>
          <a:p>
            <a:endParaRPr lang="he-IL"/>
          </a:p>
        </p:txBody>
      </p:sp>
      <p:sp>
        <p:nvSpPr>
          <p:cNvPr id="12291" name="Line 3"/>
          <p:cNvSpPr>
            <a:spLocks noChangeShapeType="1"/>
          </p:cNvSpPr>
          <p:nvPr/>
        </p:nvSpPr>
        <p:spPr bwMode="auto">
          <a:xfrm flipV="1">
            <a:off x="7642225" y="3714750"/>
            <a:ext cx="144463" cy="0"/>
          </a:xfrm>
          <a:prstGeom prst="line">
            <a:avLst/>
          </a:prstGeom>
          <a:noFill/>
          <a:ln w="38100">
            <a:solidFill>
              <a:schemeClr val="tx1"/>
            </a:solidFill>
            <a:round/>
            <a:headEnd/>
            <a:tailEnd/>
          </a:ln>
        </p:spPr>
        <p:txBody>
          <a:bodyPr>
            <a:spAutoFit/>
          </a:bodyPr>
          <a:lstStyle/>
          <a:p>
            <a:endParaRPr lang="he-IL"/>
          </a:p>
        </p:txBody>
      </p:sp>
      <p:sp>
        <p:nvSpPr>
          <p:cNvPr id="12292" name="Line 4"/>
          <p:cNvSpPr>
            <a:spLocks noChangeShapeType="1"/>
          </p:cNvSpPr>
          <p:nvPr/>
        </p:nvSpPr>
        <p:spPr bwMode="auto">
          <a:xfrm flipV="1">
            <a:off x="7642225" y="2643188"/>
            <a:ext cx="144463" cy="0"/>
          </a:xfrm>
          <a:prstGeom prst="line">
            <a:avLst/>
          </a:prstGeom>
          <a:noFill/>
          <a:ln w="38100">
            <a:solidFill>
              <a:schemeClr val="tx1"/>
            </a:solidFill>
            <a:round/>
            <a:headEnd/>
            <a:tailEnd/>
          </a:ln>
        </p:spPr>
        <p:txBody>
          <a:bodyPr>
            <a:spAutoFit/>
          </a:bodyPr>
          <a:lstStyle/>
          <a:p>
            <a:endParaRPr lang="he-IL"/>
          </a:p>
        </p:txBody>
      </p:sp>
      <p:sp>
        <p:nvSpPr>
          <p:cNvPr id="12293" name="Line 5"/>
          <p:cNvSpPr>
            <a:spLocks noChangeShapeType="1"/>
          </p:cNvSpPr>
          <p:nvPr/>
        </p:nvSpPr>
        <p:spPr bwMode="auto">
          <a:xfrm flipV="1">
            <a:off x="7643813" y="3143250"/>
            <a:ext cx="144462" cy="0"/>
          </a:xfrm>
          <a:prstGeom prst="line">
            <a:avLst/>
          </a:prstGeom>
          <a:noFill/>
          <a:ln w="38100">
            <a:solidFill>
              <a:schemeClr val="tx1"/>
            </a:solidFill>
            <a:round/>
            <a:headEnd/>
            <a:tailEnd/>
          </a:ln>
        </p:spPr>
        <p:txBody>
          <a:bodyPr>
            <a:spAutoFit/>
          </a:bodyPr>
          <a:lstStyle/>
          <a:p>
            <a:endParaRPr lang="he-IL"/>
          </a:p>
        </p:txBody>
      </p:sp>
      <p:sp>
        <p:nvSpPr>
          <p:cNvPr id="12294" name="Line 6"/>
          <p:cNvSpPr>
            <a:spLocks noChangeShapeType="1"/>
          </p:cNvSpPr>
          <p:nvPr/>
        </p:nvSpPr>
        <p:spPr bwMode="auto">
          <a:xfrm flipV="1">
            <a:off x="4932363" y="1700213"/>
            <a:ext cx="0" cy="360362"/>
          </a:xfrm>
          <a:prstGeom prst="line">
            <a:avLst/>
          </a:prstGeom>
          <a:noFill/>
          <a:ln w="38100">
            <a:solidFill>
              <a:schemeClr val="tx1"/>
            </a:solidFill>
            <a:round/>
            <a:headEnd/>
            <a:tailEnd/>
          </a:ln>
        </p:spPr>
        <p:txBody>
          <a:bodyPr>
            <a:spAutoFit/>
          </a:bodyPr>
          <a:lstStyle/>
          <a:p>
            <a:endParaRPr lang="he-IL"/>
          </a:p>
        </p:txBody>
      </p:sp>
      <p:sp>
        <p:nvSpPr>
          <p:cNvPr id="12295" name="Line 7"/>
          <p:cNvSpPr>
            <a:spLocks noChangeShapeType="1"/>
          </p:cNvSpPr>
          <p:nvPr/>
        </p:nvSpPr>
        <p:spPr bwMode="auto">
          <a:xfrm flipV="1">
            <a:off x="1938338" y="2060575"/>
            <a:ext cx="0" cy="215900"/>
          </a:xfrm>
          <a:prstGeom prst="line">
            <a:avLst/>
          </a:prstGeom>
          <a:noFill/>
          <a:ln w="38100">
            <a:solidFill>
              <a:schemeClr val="tx1"/>
            </a:solidFill>
            <a:round/>
            <a:headEnd/>
            <a:tailEnd/>
          </a:ln>
        </p:spPr>
        <p:txBody>
          <a:bodyPr>
            <a:spAutoFit/>
          </a:bodyPr>
          <a:lstStyle/>
          <a:p>
            <a:endParaRPr lang="he-IL"/>
          </a:p>
        </p:txBody>
      </p:sp>
      <p:sp>
        <p:nvSpPr>
          <p:cNvPr id="12296" name="Line 8"/>
          <p:cNvSpPr>
            <a:spLocks noChangeShapeType="1"/>
          </p:cNvSpPr>
          <p:nvPr/>
        </p:nvSpPr>
        <p:spPr bwMode="auto">
          <a:xfrm flipV="1">
            <a:off x="3600450" y="2060575"/>
            <a:ext cx="0" cy="215900"/>
          </a:xfrm>
          <a:prstGeom prst="line">
            <a:avLst/>
          </a:prstGeom>
          <a:noFill/>
          <a:ln w="38100">
            <a:solidFill>
              <a:schemeClr val="tx1"/>
            </a:solidFill>
            <a:round/>
            <a:headEnd/>
            <a:tailEnd/>
          </a:ln>
        </p:spPr>
        <p:txBody>
          <a:bodyPr>
            <a:spAutoFit/>
          </a:bodyPr>
          <a:lstStyle/>
          <a:p>
            <a:endParaRPr lang="he-IL"/>
          </a:p>
        </p:txBody>
      </p:sp>
      <p:sp>
        <p:nvSpPr>
          <p:cNvPr id="12297" name="Line 9"/>
          <p:cNvSpPr>
            <a:spLocks noChangeShapeType="1"/>
          </p:cNvSpPr>
          <p:nvPr/>
        </p:nvSpPr>
        <p:spPr bwMode="auto">
          <a:xfrm flipV="1">
            <a:off x="4279900" y="2060575"/>
            <a:ext cx="0" cy="215900"/>
          </a:xfrm>
          <a:prstGeom prst="line">
            <a:avLst/>
          </a:prstGeom>
          <a:noFill/>
          <a:ln w="38100">
            <a:solidFill>
              <a:schemeClr val="tx1"/>
            </a:solidFill>
            <a:round/>
            <a:headEnd/>
            <a:tailEnd/>
          </a:ln>
        </p:spPr>
        <p:txBody>
          <a:bodyPr>
            <a:spAutoFit/>
          </a:bodyPr>
          <a:lstStyle/>
          <a:p>
            <a:endParaRPr lang="he-IL"/>
          </a:p>
        </p:txBody>
      </p:sp>
      <p:sp>
        <p:nvSpPr>
          <p:cNvPr id="12298" name="Line 10"/>
          <p:cNvSpPr>
            <a:spLocks noChangeShapeType="1"/>
          </p:cNvSpPr>
          <p:nvPr/>
        </p:nvSpPr>
        <p:spPr bwMode="auto">
          <a:xfrm flipV="1">
            <a:off x="5927725" y="2060575"/>
            <a:ext cx="0" cy="215900"/>
          </a:xfrm>
          <a:prstGeom prst="line">
            <a:avLst/>
          </a:prstGeom>
          <a:noFill/>
          <a:ln w="38100">
            <a:solidFill>
              <a:schemeClr val="tx1"/>
            </a:solidFill>
            <a:round/>
            <a:headEnd/>
            <a:tailEnd/>
          </a:ln>
        </p:spPr>
        <p:txBody>
          <a:bodyPr>
            <a:spAutoFit/>
          </a:bodyPr>
          <a:lstStyle/>
          <a:p>
            <a:endParaRPr lang="he-IL"/>
          </a:p>
        </p:txBody>
      </p:sp>
      <p:sp>
        <p:nvSpPr>
          <p:cNvPr id="12299" name="Line 11"/>
          <p:cNvSpPr>
            <a:spLocks noChangeShapeType="1"/>
          </p:cNvSpPr>
          <p:nvPr/>
        </p:nvSpPr>
        <p:spPr bwMode="auto">
          <a:xfrm flipV="1">
            <a:off x="5133975" y="2060575"/>
            <a:ext cx="0" cy="215900"/>
          </a:xfrm>
          <a:prstGeom prst="line">
            <a:avLst/>
          </a:prstGeom>
          <a:noFill/>
          <a:ln w="38100">
            <a:solidFill>
              <a:schemeClr val="tx1"/>
            </a:solidFill>
            <a:round/>
            <a:headEnd/>
            <a:tailEnd/>
          </a:ln>
        </p:spPr>
        <p:txBody>
          <a:bodyPr>
            <a:spAutoFit/>
          </a:bodyPr>
          <a:lstStyle/>
          <a:p>
            <a:endParaRPr lang="he-IL"/>
          </a:p>
        </p:txBody>
      </p:sp>
      <p:sp>
        <p:nvSpPr>
          <p:cNvPr id="12300" name="Line 12"/>
          <p:cNvSpPr>
            <a:spLocks noChangeShapeType="1"/>
          </p:cNvSpPr>
          <p:nvPr/>
        </p:nvSpPr>
        <p:spPr bwMode="auto">
          <a:xfrm flipV="1">
            <a:off x="2787650" y="2060575"/>
            <a:ext cx="0" cy="215900"/>
          </a:xfrm>
          <a:prstGeom prst="line">
            <a:avLst/>
          </a:prstGeom>
          <a:noFill/>
          <a:ln w="38100">
            <a:solidFill>
              <a:schemeClr val="tx1"/>
            </a:solidFill>
            <a:round/>
            <a:headEnd/>
            <a:tailEnd/>
          </a:ln>
        </p:spPr>
        <p:txBody>
          <a:bodyPr>
            <a:spAutoFit/>
          </a:bodyPr>
          <a:lstStyle/>
          <a:p>
            <a:endParaRPr lang="he-IL"/>
          </a:p>
        </p:txBody>
      </p:sp>
      <p:sp>
        <p:nvSpPr>
          <p:cNvPr id="12301" name="Line 13"/>
          <p:cNvSpPr>
            <a:spLocks noChangeShapeType="1"/>
          </p:cNvSpPr>
          <p:nvPr/>
        </p:nvSpPr>
        <p:spPr bwMode="auto">
          <a:xfrm flipV="1">
            <a:off x="755650" y="2060575"/>
            <a:ext cx="0" cy="215900"/>
          </a:xfrm>
          <a:prstGeom prst="line">
            <a:avLst/>
          </a:prstGeom>
          <a:noFill/>
          <a:ln w="38100">
            <a:solidFill>
              <a:schemeClr val="tx1"/>
            </a:solidFill>
            <a:round/>
            <a:headEnd/>
            <a:tailEnd/>
          </a:ln>
        </p:spPr>
        <p:txBody>
          <a:bodyPr>
            <a:spAutoFit/>
          </a:bodyPr>
          <a:lstStyle/>
          <a:p>
            <a:endParaRPr lang="he-IL"/>
          </a:p>
        </p:txBody>
      </p:sp>
      <p:sp>
        <p:nvSpPr>
          <p:cNvPr id="12302" name="Line 14"/>
          <p:cNvSpPr>
            <a:spLocks noChangeShapeType="1"/>
          </p:cNvSpPr>
          <p:nvPr/>
        </p:nvSpPr>
        <p:spPr bwMode="auto">
          <a:xfrm flipV="1">
            <a:off x="2082800" y="1573213"/>
            <a:ext cx="0" cy="215900"/>
          </a:xfrm>
          <a:prstGeom prst="line">
            <a:avLst/>
          </a:prstGeom>
          <a:noFill/>
          <a:ln w="38100">
            <a:solidFill>
              <a:schemeClr val="tx1"/>
            </a:solidFill>
            <a:round/>
            <a:headEnd/>
            <a:tailEnd/>
          </a:ln>
        </p:spPr>
        <p:txBody>
          <a:bodyPr>
            <a:spAutoFit/>
          </a:bodyPr>
          <a:lstStyle/>
          <a:p>
            <a:endParaRPr lang="he-IL"/>
          </a:p>
        </p:txBody>
      </p:sp>
      <p:sp>
        <p:nvSpPr>
          <p:cNvPr id="12303" name="Line 15"/>
          <p:cNvSpPr>
            <a:spLocks noChangeShapeType="1"/>
          </p:cNvSpPr>
          <p:nvPr/>
        </p:nvSpPr>
        <p:spPr bwMode="auto">
          <a:xfrm flipV="1">
            <a:off x="3744913" y="1573213"/>
            <a:ext cx="0" cy="215900"/>
          </a:xfrm>
          <a:prstGeom prst="line">
            <a:avLst/>
          </a:prstGeom>
          <a:noFill/>
          <a:ln w="38100">
            <a:solidFill>
              <a:schemeClr val="tx1"/>
            </a:solidFill>
            <a:round/>
            <a:headEnd/>
            <a:tailEnd/>
          </a:ln>
        </p:spPr>
        <p:txBody>
          <a:bodyPr>
            <a:spAutoFit/>
          </a:bodyPr>
          <a:lstStyle/>
          <a:p>
            <a:endParaRPr lang="he-IL"/>
          </a:p>
        </p:txBody>
      </p:sp>
      <p:sp>
        <p:nvSpPr>
          <p:cNvPr id="12304" name="Line 16"/>
          <p:cNvSpPr>
            <a:spLocks noChangeShapeType="1"/>
          </p:cNvSpPr>
          <p:nvPr/>
        </p:nvSpPr>
        <p:spPr bwMode="auto">
          <a:xfrm flipV="1">
            <a:off x="2932113" y="1573213"/>
            <a:ext cx="0" cy="215900"/>
          </a:xfrm>
          <a:prstGeom prst="line">
            <a:avLst/>
          </a:prstGeom>
          <a:noFill/>
          <a:ln w="38100">
            <a:solidFill>
              <a:schemeClr val="tx1"/>
            </a:solidFill>
            <a:round/>
            <a:headEnd/>
            <a:tailEnd/>
          </a:ln>
        </p:spPr>
        <p:txBody>
          <a:bodyPr>
            <a:spAutoFit/>
          </a:bodyPr>
          <a:lstStyle/>
          <a:p>
            <a:endParaRPr lang="he-IL"/>
          </a:p>
        </p:txBody>
      </p:sp>
      <p:sp>
        <p:nvSpPr>
          <p:cNvPr id="12305" name="Line 17"/>
          <p:cNvSpPr>
            <a:spLocks noChangeShapeType="1"/>
          </p:cNvSpPr>
          <p:nvPr/>
        </p:nvSpPr>
        <p:spPr bwMode="auto">
          <a:xfrm flipV="1">
            <a:off x="1331913" y="1573213"/>
            <a:ext cx="0" cy="215900"/>
          </a:xfrm>
          <a:prstGeom prst="line">
            <a:avLst/>
          </a:prstGeom>
          <a:noFill/>
          <a:ln w="38100">
            <a:solidFill>
              <a:schemeClr val="tx1"/>
            </a:solidFill>
            <a:round/>
            <a:headEnd/>
            <a:tailEnd/>
          </a:ln>
        </p:spPr>
        <p:txBody>
          <a:bodyPr>
            <a:spAutoFit/>
          </a:bodyPr>
          <a:lstStyle/>
          <a:p>
            <a:endParaRPr lang="he-IL"/>
          </a:p>
        </p:txBody>
      </p:sp>
      <p:sp>
        <p:nvSpPr>
          <p:cNvPr id="1299474" name="Rectangle 18"/>
          <p:cNvSpPr>
            <a:spLocks noChangeArrowheads="1"/>
          </p:cNvSpPr>
          <p:nvPr/>
        </p:nvSpPr>
        <p:spPr bwMode="auto">
          <a:xfrm>
            <a:off x="6572250" y="3000375"/>
            <a:ext cx="1077913" cy="357188"/>
          </a:xfrm>
          <a:prstGeom prst="rect">
            <a:avLst/>
          </a:prstGeom>
          <a:gradFill rotWithShape="1">
            <a:gsLst>
              <a:gs pos="0">
                <a:srgbClr val="33CCFF"/>
              </a:gs>
              <a:gs pos="100000">
                <a:srgbClr val="33CCFF">
                  <a:gamma/>
                  <a:tint val="23922"/>
                  <a:invGamma/>
                </a:srgbClr>
              </a:gs>
            </a:gsLst>
            <a:lin ang="5400000" scaled="1"/>
          </a:gradFill>
          <a:ln w="9525">
            <a:solidFill>
              <a:schemeClr val="tx1"/>
            </a:solidFill>
            <a:miter lim="800000"/>
            <a:headEnd/>
            <a:tailEnd/>
          </a:ln>
          <a:effectLst/>
        </p:spPr>
        <p:txBody>
          <a:bodyPr wrap="none" anchor="ctr"/>
          <a:lstStyle/>
          <a:p>
            <a:pPr algn="ctr" fontAlgn="auto">
              <a:lnSpc>
                <a:spcPct val="105000"/>
              </a:lnSpc>
              <a:spcBef>
                <a:spcPts val="0"/>
              </a:spcBef>
              <a:spcAft>
                <a:spcPts val="0"/>
              </a:spcAft>
              <a:defRPr/>
            </a:pPr>
            <a:r>
              <a:rPr lang="he-IL" sz="1200" b="1" dirty="0">
                <a:effectLst>
                  <a:outerShdw blurRad="38100" dist="38100" dir="2700000" algn="tl">
                    <a:srgbClr val="FFFFFF"/>
                  </a:outerShdw>
                </a:effectLst>
                <a:latin typeface="Times New Roman" pitchFamily="18" charset="0"/>
                <a:cs typeface="David" pitchFamily="2" charset="-79"/>
              </a:rPr>
              <a:t>לוגיסטיקה- </a:t>
            </a:r>
          </a:p>
          <a:p>
            <a:pPr algn="ctr" fontAlgn="auto">
              <a:lnSpc>
                <a:spcPct val="105000"/>
              </a:lnSpc>
              <a:spcBef>
                <a:spcPts val="0"/>
              </a:spcBef>
              <a:spcAft>
                <a:spcPts val="0"/>
              </a:spcAft>
              <a:defRPr/>
            </a:pPr>
            <a:r>
              <a:rPr lang="he-IL" sz="1200" b="1" dirty="0" err="1">
                <a:effectLst>
                  <a:outerShdw blurRad="38100" dist="38100" dir="2700000" algn="tl">
                    <a:srgbClr val="FFFFFF"/>
                  </a:outerShdw>
                </a:effectLst>
                <a:latin typeface="Times New Roman" pitchFamily="18" charset="0"/>
                <a:cs typeface="David" pitchFamily="2" charset="-79"/>
              </a:rPr>
              <a:t>ראמז</a:t>
            </a:r>
            <a:r>
              <a:rPr lang="he-IL" sz="1200" b="1" dirty="0">
                <a:effectLst>
                  <a:outerShdw blurRad="38100" dist="38100" dir="2700000" algn="tl">
                    <a:srgbClr val="FFFFFF"/>
                  </a:outerShdw>
                </a:effectLst>
                <a:latin typeface="Times New Roman" pitchFamily="18" charset="0"/>
                <a:cs typeface="David" pitchFamily="2" charset="-79"/>
              </a:rPr>
              <a:t> מועדי</a:t>
            </a:r>
            <a:endParaRPr lang="en-US" sz="1200" b="1" dirty="0">
              <a:effectLst>
                <a:outerShdw blurRad="38100" dist="38100" dir="2700000" algn="tl">
                  <a:srgbClr val="FFFFFF"/>
                </a:outerShdw>
              </a:effectLst>
              <a:latin typeface="Times New Roman" pitchFamily="18" charset="0"/>
              <a:cs typeface="David" pitchFamily="2" charset="-79"/>
            </a:endParaRPr>
          </a:p>
        </p:txBody>
      </p:sp>
      <p:sp>
        <p:nvSpPr>
          <p:cNvPr id="1299475" name="Rectangle 19"/>
          <p:cNvSpPr>
            <a:spLocks noChangeArrowheads="1"/>
          </p:cNvSpPr>
          <p:nvPr/>
        </p:nvSpPr>
        <p:spPr bwMode="auto">
          <a:xfrm>
            <a:off x="5588000" y="2185988"/>
            <a:ext cx="912813" cy="314325"/>
          </a:xfrm>
          <a:prstGeom prst="rect">
            <a:avLst/>
          </a:prstGeom>
          <a:gradFill rotWithShape="1">
            <a:gsLst>
              <a:gs pos="0">
                <a:srgbClr val="33CCFF"/>
              </a:gs>
              <a:gs pos="100000">
                <a:srgbClr val="33CCFF">
                  <a:gamma/>
                  <a:tint val="23922"/>
                  <a:invGamma/>
                </a:srgbClr>
              </a:gs>
            </a:gsLst>
            <a:lin ang="5400000" scaled="1"/>
          </a:gradFill>
          <a:ln w="9525">
            <a:solidFill>
              <a:schemeClr val="tx1"/>
            </a:solidFill>
            <a:miter lim="800000"/>
            <a:headEnd/>
            <a:tailEnd/>
          </a:ln>
          <a:effectLst/>
        </p:spPr>
        <p:txBody>
          <a:bodyPr wrap="none" anchor="ctr"/>
          <a:lstStyle/>
          <a:p>
            <a:pPr algn="ctr" fontAlgn="auto">
              <a:spcBef>
                <a:spcPts val="0"/>
              </a:spcBef>
              <a:spcAft>
                <a:spcPts val="0"/>
              </a:spcAft>
              <a:defRPr/>
            </a:pPr>
            <a:r>
              <a:rPr lang="he-IL" sz="1200" b="1" dirty="0">
                <a:effectLst>
                  <a:outerShdw blurRad="38100" dist="38100" dir="2700000" algn="tl">
                    <a:srgbClr val="FFFFFF"/>
                  </a:outerShdw>
                </a:effectLst>
                <a:latin typeface="Times New Roman" pitchFamily="18" charset="0"/>
                <a:cs typeface="David" pitchFamily="2" charset="-79"/>
              </a:rPr>
              <a:t>ר.אג"מ-</a:t>
            </a:r>
          </a:p>
          <a:p>
            <a:pPr algn="ctr" fontAlgn="auto">
              <a:spcBef>
                <a:spcPts val="0"/>
              </a:spcBef>
              <a:spcAft>
                <a:spcPts val="0"/>
              </a:spcAft>
              <a:defRPr/>
            </a:pPr>
            <a:r>
              <a:rPr lang="he-IL" sz="1200" b="1" dirty="0">
                <a:effectLst>
                  <a:outerShdw blurRad="38100" dist="38100" dir="2700000" algn="tl">
                    <a:srgbClr val="FFFFFF"/>
                  </a:outerShdw>
                </a:effectLst>
                <a:latin typeface="Times New Roman" pitchFamily="18" charset="0"/>
                <a:cs typeface="David" pitchFamily="2" charset="-79"/>
              </a:rPr>
              <a:t>ויסאם </a:t>
            </a:r>
            <a:r>
              <a:rPr lang="he-IL" sz="1200" b="1" dirty="0" err="1">
                <a:effectLst>
                  <a:outerShdw blurRad="38100" dist="38100" dir="2700000" algn="tl">
                    <a:srgbClr val="FFFFFF"/>
                  </a:outerShdw>
                </a:effectLst>
                <a:latin typeface="Times New Roman" pitchFamily="18" charset="0"/>
                <a:cs typeface="David" pitchFamily="2" charset="-79"/>
              </a:rPr>
              <a:t>חאמד</a:t>
            </a:r>
            <a:endParaRPr lang="en-US" sz="1200" b="1" dirty="0">
              <a:effectLst>
                <a:outerShdw blurRad="38100" dist="38100" dir="2700000" algn="tl">
                  <a:srgbClr val="FFFFFF"/>
                </a:outerShdw>
              </a:effectLst>
              <a:latin typeface="Times New Roman" pitchFamily="18" charset="0"/>
              <a:cs typeface="David" pitchFamily="2" charset="-79"/>
            </a:endParaRPr>
          </a:p>
        </p:txBody>
      </p:sp>
      <p:sp>
        <p:nvSpPr>
          <p:cNvPr id="1299476" name="Rectangle 20"/>
          <p:cNvSpPr>
            <a:spLocks noChangeArrowheads="1"/>
          </p:cNvSpPr>
          <p:nvPr/>
        </p:nvSpPr>
        <p:spPr bwMode="auto">
          <a:xfrm>
            <a:off x="4786313" y="2143125"/>
            <a:ext cx="714375" cy="331788"/>
          </a:xfrm>
          <a:prstGeom prst="rect">
            <a:avLst/>
          </a:prstGeom>
          <a:gradFill rotWithShape="1">
            <a:gsLst>
              <a:gs pos="0">
                <a:srgbClr val="33CCFF"/>
              </a:gs>
              <a:gs pos="100000">
                <a:srgbClr val="33CCFF">
                  <a:gamma/>
                  <a:tint val="23922"/>
                  <a:invGamma/>
                </a:srgbClr>
              </a:gs>
            </a:gsLst>
            <a:lin ang="5400000" scaled="1"/>
          </a:gradFill>
          <a:ln w="9525">
            <a:solidFill>
              <a:schemeClr val="tx1"/>
            </a:solidFill>
            <a:miter lim="800000"/>
            <a:headEnd/>
            <a:tailEnd/>
          </a:ln>
          <a:effectLst/>
        </p:spPr>
        <p:txBody>
          <a:bodyPr wrap="none" anchor="ctr"/>
          <a:lstStyle/>
          <a:p>
            <a:pPr algn="ctr" fontAlgn="auto">
              <a:spcBef>
                <a:spcPts val="0"/>
              </a:spcBef>
              <a:spcAft>
                <a:spcPts val="0"/>
              </a:spcAft>
              <a:defRPr/>
            </a:pPr>
            <a:r>
              <a:rPr lang="he-IL" sz="1200" b="1" dirty="0">
                <a:effectLst>
                  <a:outerShdw blurRad="38100" dist="38100" dir="2700000" algn="tl">
                    <a:srgbClr val="FFFFFF"/>
                  </a:outerShdw>
                </a:effectLst>
                <a:latin typeface="Times New Roman" pitchFamily="18" charset="0"/>
                <a:cs typeface="David" pitchFamily="2" charset="-79"/>
              </a:rPr>
              <a:t>ר.ארב"ל-</a:t>
            </a:r>
          </a:p>
          <a:p>
            <a:pPr algn="ctr" fontAlgn="auto">
              <a:spcBef>
                <a:spcPts val="0"/>
              </a:spcBef>
              <a:spcAft>
                <a:spcPts val="0"/>
              </a:spcAft>
              <a:defRPr/>
            </a:pPr>
            <a:r>
              <a:rPr lang="he-IL" sz="1200" b="1" dirty="0">
                <a:effectLst>
                  <a:outerShdw blurRad="38100" dist="38100" dir="2700000" algn="tl">
                    <a:srgbClr val="FFFFFF"/>
                  </a:outerShdw>
                </a:effectLst>
                <a:latin typeface="Times New Roman" pitchFamily="18" charset="0"/>
                <a:cs typeface="David" pitchFamily="2" charset="-79"/>
              </a:rPr>
              <a:t>שרון בן ארי</a:t>
            </a:r>
            <a:endParaRPr lang="en-US" sz="1200" b="1" dirty="0">
              <a:effectLst>
                <a:outerShdw blurRad="38100" dist="38100" dir="2700000" algn="tl">
                  <a:srgbClr val="FFFFFF"/>
                </a:outerShdw>
              </a:effectLst>
              <a:latin typeface="Times New Roman" pitchFamily="18" charset="0"/>
              <a:cs typeface="David" pitchFamily="2" charset="-79"/>
            </a:endParaRPr>
          </a:p>
        </p:txBody>
      </p:sp>
      <p:sp>
        <p:nvSpPr>
          <p:cNvPr id="1299477" name="Rectangle 21"/>
          <p:cNvSpPr>
            <a:spLocks noChangeArrowheads="1"/>
          </p:cNvSpPr>
          <p:nvPr/>
        </p:nvSpPr>
        <p:spPr bwMode="auto">
          <a:xfrm>
            <a:off x="3143250" y="2168525"/>
            <a:ext cx="714375" cy="403225"/>
          </a:xfrm>
          <a:prstGeom prst="rect">
            <a:avLst/>
          </a:prstGeom>
          <a:gradFill rotWithShape="1">
            <a:gsLst>
              <a:gs pos="0">
                <a:srgbClr val="33CCFF"/>
              </a:gs>
              <a:gs pos="100000">
                <a:srgbClr val="33CCFF">
                  <a:gamma/>
                  <a:tint val="23922"/>
                  <a:invGamma/>
                </a:srgbClr>
              </a:gs>
            </a:gsLst>
            <a:lin ang="5400000" scaled="1"/>
          </a:gradFill>
          <a:ln w="9525">
            <a:solidFill>
              <a:schemeClr val="tx1"/>
            </a:solidFill>
            <a:miter lim="800000"/>
            <a:headEnd/>
            <a:tailEnd/>
          </a:ln>
          <a:effectLst/>
        </p:spPr>
        <p:txBody>
          <a:bodyPr wrap="none" anchor="ctr"/>
          <a:lstStyle/>
          <a:p>
            <a:pPr algn="ctr" fontAlgn="auto">
              <a:spcBef>
                <a:spcPts val="0"/>
              </a:spcBef>
              <a:spcAft>
                <a:spcPts val="0"/>
              </a:spcAft>
              <a:defRPr/>
            </a:pPr>
            <a:r>
              <a:rPr lang="he-IL" sz="1100" b="1" dirty="0">
                <a:effectLst>
                  <a:outerShdw blurRad="38100" dist="38100" dir="2700000" algn="tl">
                    <a:srgbClr val="FFFFFF"/>
                  </a:outerShdw>
                </a:effectLst>
                <a:latin typeface="Times New Roman" pitchFamily="18" charset="0"/>
                <a:cs typeface="David" pitchFamily="2" charset="-79"/>
              </a:rPr>
              <a:t>ר.כלכלה-</a:t>
            </a:r>
          </a:p>
          <a:p>
            <a:pPr algn="ctr" fontAlgn="auto">
              <a:spcBef>
                <a:spcPts val="0"/>
              </a:spcBef>
              <a:spcAft>
                <a:spcPts val="0"/>
              </a:spcAft>
              <a:defRPr/>
            </a:pPr>
            <a:r>
              <a:rPr lang="he-IL" sz="1100" b="1" dirty="0" err="1">
                <a:effectLst>
                  <a:outerShdw blurRad="38100" dist="38100" dir="2700000" algn="tl">
                    <a:srgbClr val="FFFFFF"/>
                  </a:outerShdw>
                </a:effectLst>
                <a:latin typeface="Times New Roman" pitchFamily="18" charset="0"/>
                <a:cs typeface="David" pitchFamily="2" charset="-79"/>
              </a:rPr>
              <a:t>דקסה</a:t>
            </a:r>
            <a:r>
              <a:rPr lang="he-IL" sz="1100" b="1" dirty="0">
                <a:effectLst>
                  <a:outerShdw blurRad="38100" dist="38100" dir="2700000" algn="tl">
                    <a:srgbClr val="FFFFFF"/>
                  </a:outerShdw>
                </a:effectLst>
                <a:latin typeface="Times New Roman" pitchFamily="18" charset="0"/>
                <a:cs typeface="David" pitchFamily="2" charset="-79"/>
              </a:rPr>
              <a:t> סלאמה</a:t>
            </a:r>
            <a:endParaRPr lang="en-US" sz="1100" b="1" dirty="0">
              <a:effectLst>
                <a:outerShdw blurRad="38100" dist="38100" dir="2700000" algn="tl">
                  <a:srgbClr val="FFFFFF"/>
                </a:outerShdw>
              </a:effectLst>
              <a:latin typeface="Times New Roman" pitchFamily="18" charset="0"/>
              <a:cs typeface="David" pitchFamily="2" charset="-79"/>
            </a:endParaRPr>
          </a:p>
        </p:txBody>
      </p:sp>
      <p:sp>
        <p:nvSpPr>
          <p:cNvPr id="1299478" name="Rectangle 22"/>
          <p:cNvSpPr>
            <a:spLocks noChangeArrowheads="1"/>
          </p:cNvSpPr>
          <p:nvPr/>
        </p:nvSpPr>
        <p:spPr bwMode="auto">
          <a:xfrm>
            <a:off x="1357313" y="2143125"/>
            <a:ext cx="919162" cy="333375"/>
          </a:xfrm>
          <a:prstGeom prst="rect">
            <a:avLst/>
          </a:prstGeom>
          <a:gradFill rotWithShape="1">
            <a:gsLst>
              <a:gs pos="0">
                <a:srgbClr val="33CCFF"/>
              </a:gs>
              <a:gs pos="100000">
                <a:srgbClr val="33CCFF">
                  <a:gamma/>
                  <a:tint val="23922"/>
                  <a:invGamma/>
                </a:srgbClr>
              </a:gs>
            </a:gsLst>
            <a:lin ang="5400000" scaled="1"/>
          </a:gradFill>
          <a:ln w="9525">
            <a:solidFill>
              <a:schemeClr val="tx1"/>
            </a:solidFill>
            <a:miter lim="800000"/>
            <a:headEnd/>
            <a:tailEnd/>
          </a:ln>
          <a:effectLst/>
        </p:spPr>
        <p:txBody>
          <a:bodyPr wrap="none" anchor="ctr"/>
          <a:lstStyle/>
          <a:p>
            <a:pPr algn="ctr" fontAlgn="auto">
              <a:lnSpc>
                <a:spcPct val="65000"/>
              </a:lnSpc>
              <a:spcBef>
                <a:spcPts val="0"/>
              </a:spcBef>
              <a:spcAft>
                <a:spcPts val="0"/>
              </a:spcAft>
              <a:defRPr/>
            </a:pPr>
            <a:r>
              <a:rPr lang="he-IL" sz="1200" b="1" dirty="0">
                <a:effectLst>
                  <a:outerShdw blurRad="38100" dist="38100" dir="2700000" algn="tl">
                    <a:srgbClr val="FFFFFF"/>
                  </a:outerShdw>
                </a:effectLst>
                <a:latin typeface="Times New Roman" pitchFamily="18" charset="0"/>
                <a:cs typeface="David" pitchFamily="2" charset="-79"/>
              </a:rPr>
              <a:t>ר.תשתית-</a:t>
            </a:r>
          </a:p>
          <a:p>
            <a:pPr algn="ctr" fontAlgn="auto">
              <a:lnSpc>
                <a:spcPct val="65000"/>
              </a:lnSpc>
              <a:spcBef>
                <a:spcPts val="0"/>
              </a:spcBef>
              <a:spcAft>
                <a:spcPts val="0"/>
              </a:spcAft>
              <a:defRPr/>
            </a:pPr>
            <a:r>
              <a:rPr lang="he-IL" sz="1200" b="1" dirty="0">
                <a:effectLst>
                  <a:outerShdw blurRad="38100" dist="38100" dir="2700000" algn="tl">
                    <a:srgbClr val="FFFFFF"/>
                  </a:outerShdw>
                </a:effectLst>
                <a:latin typeface="Times New Roman" pitchFamily="18" charset="0"/>
                <a:cs typeface="David" pitchFamily="2" charset="-79"/>
              </a:rPr>
              <a:t>אביעד זילברמן</a:t>
            </a:r>
            <a:endParaRPr lang="en-US" sz="1200" b="1" dirty="0">
              <a:effectLst>
                <a:outerShdw blurRad="38100" dist="38100" dir="2700000" algn="tl">
                  <a:srgbClr val="FFFFFF"/>
                </a:outerShdw>
              </a:effectLst>
              <a:latin typeface="Times New Roman" pitchFamily="18" charset="0"/>
              <a:cs typeface="David" pitchFamily="2" charset="-79"/>
            </a:endParaRPr>
          </a:p>
        </p:txBody>
      </p:sp>
      <p:sp>
        <p:nvSpPr>
          <p:cNvPr id="1299479" name="Rectangle 23"/>
          <p:cNvSpPr>
            <a:spLocks noChangeArrowheads="1"/>
          </p:cNvSpPr>
          <p:nvPr/>
        </p:nvSpPr>
        <p:spPr bwMode="auto">
          <a:xfrm>
            <a:off x="3924300" y="2185988"/>
            <a:ext cx="746125" cy="288925"/>
          </a:xfrm>
          <a:prstGeom prst="rect">
            <a:avLst/>
          </a:prstGeom>
          <a:gradFill rotWithShape="1">
            <a:gsLst>
              <a:gs pos="0">
                <a:srgbClr val="33CCFF"/>
              </a:gs>
              <a:gs pos="100000">
                <a:srgbClr val="33CCFF">
                  <a:gamma/>
                  <a:tint val="23922"/>
                  <a:invGamma/>
                </a:srgbClr>
              </a:gs>
            </a:gsLst>
            <a:lin ang="5400000" scaled="1"/>
          </a:gradFill>
          <a:ln w="9525">
            <a:solidFill>
              <a:schemeClr val="tx1"/>
            </a:solidFill>
            <a:miter lim="800000"/>
            <a:headEnd/>
            <a:tailEnd/>
          </a:ln>
          <a:effectLst/>
        </p:spPr>
        <p:txBody>
          <a:bodyPr wrap="none" anchor="ctr"/>
          <a:lstStyle/>
          <a:p>
            <a:pPr algn="ctr" fontAlgn="auto">
              <a:spcBef>
                <a:spcPts val="0"/>
              </a:spcBef>
              <a:spcAft>
                <a:spcPts val="0"/>
              </a:spcAft>
              <a:defRPr/>
            </a:pPr>
            <a:r>
              <a:rPr lang="he-IL" sz="1200" b="1" dirty="0">
                <a:effectLst>
                  <a:outerShdw blurRad="38100" dist="38100" dir="2700000" algn="tl">
                    <a:srgbClr val="FFFFFF"/>
                  </a:outerShdw>
                </a:effectLst>
                <a:latin typeface="Times New Roman" pitchFamily="18" charset="0"/>
                <a:cs typeface="David" pitchFamily="2" charset="-79"/>
              </a:rPr>
              <a:t>ר.יע"פ-</a:t>
            </a:r>
          </a:p>
          <a:p>
            <a:pPr algn="ctr" fontAlgn="auto">
              <a:spcBef>
                <a:spcPts val="0"/>
              </a:spcBef>
              <a:spcAft>
                <a:spcPts val="0"/>
              </a:spcAft>
              <a:defRPr/>
            </a:pPr>
            <a:r>
              <a:rPr lang="he-IL" sz="1200" b="1" dirty="0">
                <a:effectLst>
                  <a:outerShdw blurRad="38100" dist="38100" dir="2700000" algn="tl">
                    <a:srgbClr val="FFFFFF"/>
                  </a:outerShdw>
                </a:effectLst>
                <a:latin typeface="Times New Roman" pitchFamily="18" charset="0"/>
                <a:cs typeface="David" pitchFamily="2" charset="-79"/>
              </a:rPr>
              <a:t>קובי לביא</a:t>
            </a:r>
            <a:endParaRPr lang="en-US" sz="1200" b="1" dirty="0">
              <a:effectLst>
                <a:outerShdw blurRad="38100" dist="38100" dir="2700000" algn="tl">
                  <a:srgbClr val="FFFFFF"/>
                </a:outerShdw>
              </a:effectLst>
              <a:latin typeface="Times New Roman" pitchFamily="18" charset="0"/>
              <a:cs typeface="David" pitchFamily="2" charset="-79"/>
            </a:endParaRPr>
          </a:p>
        </p:txBody>
      </p:sp>
      <p:sp>
        <p:nvSpPr>
          <p:cNvPr id="1299480" name="Rectangle 24"/>
          <p:cNvSpPr>
            <a:spLocks noChangeArrowheads="1"/>
          </p:cNvSpPr>
          <p:nvPr/>
        </p:nvSpPr>
        <p:spPr bwMode="auto">
          <a:xfrm>
            <a:off x="5588000" y="2560638"/>
            <a:ext cx="863600" cy="220662"/>
          </a:xfrm>
          <a:prstGeom prst="rect">
            <a:avLst/>
          </a:prstGeom>
          <a:gradFill rotWithShape="1">
            <a:gsLst>
              <a:gs pos="0">
                <a:srgbClr val="33CCFF">
                  <a:alpha val="39999"/>
                </a:srgbClr>
              </a:gs>
              <a:gs pos="100000">
                <a:srgbClr val="33CCFF">
                  <a:gamma/>
                  <a:tint val="23922"/>
                  <a:invGamma/>
                </a:srgbClr>
              </a:gs>
            </a:gsLst>
            <a:lin ang="5400000" scaled="1"/>
          </a:gradFill>
          <a:ln w="9525">
            <a:solidFill>
              <a:schemeClr val="tx1"/>
            </a:solidFill>
            <a:miter lim="800000"/>
            <a:headEnd/>
            <a:tailEnd/>
          </a:ln>
          <a:effectLst/>
        </p:spPr>
        <p:txBody>
          <a:bodyPr wrap="none" anchor="ctr"/>
          <a:lstStyle/>
          <a:p>
            <a:pPr algn="ctr" fontAlgn="auto">
              <a:spcBef>
                <a:spcPts val="0"/>
              </a:spcBef>
              <a:spcAft>
                <a:spcPts val="0"/>
              </a:spcAft>
              <a:defRPr/>
            </a:pPr>
            <a:r>
              <a:rPr lang="he-IL" sz="1600" b="1" dirty="0">
                <a:effectLst>
                  <a:outerShdw blurRad="38100" dist="38100" dir="2700000" algn="tl">
                    <a:srgbClr val="FFFFFF"/>
                  </a:outerShdw>
                </a:effectLst>
                <a:latin typeface="Times New Roman" pitchFamily="18" charset="0"/>
                <a:cs typeface="David" pitchFamily="2" charset="-79"/>
              </a:rPr>
              <a:t>חמ"ל</a:t>
            </a:r>
            <a:endParaRPr lang="en-US" sz="1600" b="1" dirty="0">
              <a:effectLst>
                <a:outerShdw blurRad="38100" dist="38100" dir="2700000" algn="tl">
                  <a:srgbClr val="FFFFFF"/>
                </a:outerShdw>
              </a:effectLst>
              <a:latin typeface="Times New Roman" pitchFamily="18" charset="0"/>
              <a:cs typeface="David" pitchFamily="2" charset="-79"/>
            </a:endParaRPr>
          </a:p>
        </p:txBody>
      </p:sp>
      <p:sp>
        <p:nvSpPr>
          <p:cNvPr id="1299481" name="Rectangle 25"/>
          <p:cNvSpPr>
            <a:spLocks noChangeArrowheads="1"/>
          </p:cNvSpPr>
          <p:nvPr/>
        </p:nvSpPr>
        <p:spPr bwMode="auto">
          <a:xfrm>
            <a:off x="5549900" y="2847975"/>
            <a:ext cx="950913" cy="223838"/>
          </a:xfrm>
          <a:prstGeom prst="rect">
            <a:avLst/>
          </a:prstGeom>
          <a:gradFill rotWithShape="1">
            <a:gsLst>
              <a:gs pos="0">
                <a:srgbClr val="33CCFF">
                  <a:alpha val="39999"/>
                </a:srgbClr>
              </a:gs>
              <a:gs pos="100000">
                <a:srgbClr val="33CCFF">
                  <a:gamma/>
                  <a:tint val="23922"/>
                  <a:invGamma/>
                </a:srgbClr>
              </a:gs>
            </a:gsLst>
            <a:lin ang="5400000" scaled="1"/>
          </a:gradFill>
          <a:ln w="9525">
            <a:solidFill>
              <a:schemeClr val="tx1"/>
            </a:solidFill>
            <a:miter lim="800000"/>
            <a:headEnd/>
            <a:tailEnd/>
          </a:ln>
          <a:effectLst/>
        </p:spPr>
        <p:txBody>
          <a:bodyPr wrap="none" anchor="ctr"/>
          <a:lstStyle/>
          <a:p>
            <a:pPr algn="ctr" fontAlgn="auto">
              <a:spcBef>
                <a:spcPts val="0"/>
              </a:spcBef>
              <a:spcAft>
                <a:spcPts val="0"/>
              </a:spcAft>
              <a:defRPr/>
            </a:pPr>
            <a:r>
              <a:rPr lang="he-IL" sz="1200" b="1" dirty="0">
                <a:effectLst>
                  <a:outerShdw blurRad="38100" dist="38100" dir="2700000" algn="tl">
                    <a:srgbClr val="FFFFFF"/>
                  </a:outerShdw>
                </a:effectLst>
                <a:latin typeface="Times New Roman" pitchFamily="18" charset="0"/>
                <a:cs typeface="David" pitchFamily="2" charset="-79"/>
              </a:rPr>
              <a:t>מוקד הומניטארי</a:t>
            </a:r>
            <a:endParaRPr lang="en-US" sz="1200" b="1" dirty="0">
              <a:effectLst>
                <a:outerShdw blurRad="38100" dist="38100" dir="2700000" algn="tl">
                  <a:srgbClr val="FFFFFF"/>
                </a:outerShdw>
              </a:effectLst>
              <a:latin typeface="Times New Roman" pitchFamily="18" charset="0"/>
              <a:cs typeface="David" pitchFamily="2" charset="-79"/>
            </a:endParaRPr>
          </a:p>
        </p:txBody>
      </p:sp>
      <p:sp>
        <p:nvSpPr>
          <p:cNvPr id="1299482" name="Rectangle 26"/>
          <p:cNvSpPr>
            <a:spLocks noChangeArrowheads="1"/>
          </p:cNvSpPr>
          <p:nvPr/>
        </p:nvSpPr>
        <p:spPr bwMode="auto">
          <a:xfrm>
            <a:off x="5589588" y="3789363"/>
            <a:ext cx="863600" cy="288925"/>
          </a:xfrm>
          <a:prstGeom prst="rect">
            <a:avLst/>
          </a:prstGeom>
          <a:gradFill rotWithShape="1">
            <a:gsLst>
              <a:gs pos="0">
                <a:srgbClr val="FFFF00"/>
              </a:gs>
              <a:gs pos="100000">
                <a:srgbClr val="FFFF00">
                  <a:gamma/>
                  <a:tint val="3922"/>
                  <a:invGamma/>
                </a:srgbClr>
              </a:gs>
            </a:gsLst>
            <a:lin ang="5400000" scaled="1"/>
          </a:gradFill>
          <a:ln w="9525">
            <a:solidFill>
              <a:schemeClr val="tx1"/>
            </a:solidFill>
            <a:miter lim="800000"/>
            <a:headEnd/>
            <a:tailEnd/>
          </a:ln>
          <a:effectLst/>
        </p:spPr>
        <p:txBody>
          <a:bodyPr wrap="none" anchor="ctr"/>
          <a:lstStyle/>
          <a:p>
            <a:pPr algn="ctr" fontAlgn="auto">
              <a:spcBef>
                <a:spcPts val="0"/>
              </a:spcBef>
              <a:spcAft>
                <a:spcPts val="0"/>
              </a:spcAft>
              <a:defRPr/>
            </a:pPr>
            <a:r>
              <a:rPr lang="he-IL" sz="1200" b="1" dirty="0">
                <a:effectLst>
                  <a:outerShdw blurRad="38100" dist="38100" dir="2700000" algn="tl">
                    <a:srgbClr val="FFFFFF"/>
                  </a:outerShdw>
                </a:effectLst>
                <a:latin typeface="Times New Roman" pitchFamily="18" charset="0"/>
                <a:cs typeface="David" pitchFamily="2" charset="-79"/>
              </a:rPr>
              <a:t>מתאמת בריאות</a:t>
            </a:r>
            <a:endParaRPr lang="en-US" sz="1200" b="1" dirty="0">
              <a:effectLst>
                <a:outerShdw blurRad="38100" dist="38100" dir="2700000" algn="tl">
                  <a:srgbClr val="FFFFFF"/>
                </a:outerShdw>
              </a:effectLst>
              <a:latin typeface="Times New Roman" pitchFamily="18" charset="0"/>
              <a:cs typeface="David" pitchFamily="2" charset="-79"/>
            </a:endParaRPr>
          </a:p>
        </p:txBody>
      </p:sp>
      <p:sp>
        <p:nvSpPr>
          <p:cNvPr id="1299483" name="Rectangle 27"/>
          <p:cNvSpPr>
            <a:spLocks noChangeArrowheads="1"/>
          </p:cNvSpPr>
          <p:nvPr/>
        </p:nvSpPr>
        <p:spPr bwMode="auto">
          <a:xfrm>
            <a:off x="2003425" y="2547938"/>
            <a:ext cx="746125" cy="288925"/>
          </a:xfrm>
          <a:prstGeom prst="rect">
            <a:avLst/>
          </a:prstGeom>
          <a:gradFill rotWithShape="1">
            <a:gsLst>
              <a:gs pos="0">
                <a:srgbClr val="FFFF00"/>
              </a:gs>
              <a:gs pos="100000">
                <a:srgbClr val="FFFF00">
                  <a:gamma/>
                  <a:tint val="3922"/>
                  <a:invGamma/>
                </a:srgbClr>
              </a:gs>
            </a:gsLst>
            <a:lin ang="5400000" scaled="1"/>
          </a:gradFill>
          <a:ln w="9525">
            <a:solidFill>
              <a:schemeClr val="tx1"/>
            </a:solidFill>
            <a:miter lim="800000"/>
            <a:headEnd/>
            <a:tailEnd/>
          </a:ln>
          <a:effectLst/>
        </p:spPr>
        <p:txBody>
          <a:bodyPr wrap="none" anchor="ctr"/>
          <a:lstStyle/>
          <a:p>
            <a:pPr algn="ctr" fontAlgn="auto">
              <a:spcBef>
                <a:spcPts val="0"/>
              </a:spcBef>
              <a:spcAft>
                <a:spcPts val="0"/>
              </a:spcAft>
              <a:defRPr/>
            </a:pPr>
            <a:r>
              <a:rPr lang="he-IL" sz="1600" b="1" dirty="0">
                <a:effectLst>
                  <a:outerShdw blurRad="38100" dist="38100" dir="2700000" algn="tl">
                    <a:srgbClr val="FFFFFF"/>
                  </a:outerShdw>
                </a:effectLst>
                <a:latin typeface="Times New Roman" pitchFamily="18" charset="0"/>
                <a:cs typeface="David" pitchFamily="2" charset="-79"/>
              </a:rPr>
              <a:t>אפו'</a:t>
            </a:r>
            <a:endParaRPr lang="en-US" sz="1600" b="1" dirty="0">
              <a:effectLst>
                <a:outerShdw blurRad="38100" dist="38100" dir="2700000" algn="tl">
                  <a:srgbClr val="FFFFFF"/>
                </a:outerShdw>
              </a:effectLst>
              <a:latin typeface="Times New Roman" pitchFamily="18" charset="0"/>
              <a:cs typeface="David" pitchFamily="2" charset="-79"/>
            </a:endParaRPr>
          </a:p>
        </p:txBody>
      </p:sp>
      <p:sp>
        <p:nvSpPr>
          <p:cNvPr id="1299484" name="Rectangle 28"/>
          <p:cNvSpPr>
            <a:spLocks noChangeArrowheads="1"/>
          </p:cNvSpPr>
          <p:nvPr/>
        </p:nvSpPr>
        <p:spPr bwMode="auto">
          <a:xfrm>
            <a:off x="2005013" y="2908300"/>
            <a:ext cx="744537" cy="647700"/>
          </a:xfrm>
          <a:prstGeom prst="rect">
            <a:avLst/>
          </a:prstGeom>
          <a:gradFill rotWithShape="1">
            <a:gsLst>
              <a:gs pos="0">
                <a:srgbClr val="FFFF00"/>
              </a:gs>
              <a:gs pos="100000">
                <a:srgbClr val="FFFF00">
                  <a:gamma/>
                  <a:tint val="3922"/>
                  <a:invGamma/>
                </a:srgbClr>
              </a:gs>
            </a:gsLst>
            <a:lin ang="5400000" scaled="1"/>
          </a:gradFill>
          <a:ln w="9525">
            <a:solidFill>
              <a:schemeClr val="tx1"/>
            </a:solidFill>
            <a:miter lim="800000"/>
            <a:headEnd/>
            <a:tailEnd/>
          </a:ln>
          <a:effectLst/>
        </p:spPr>
        <p:txBody>
          <a:bodyPr wrap="none" anchor="ctr"/>
          <a:lstStyle/>
          <a:p>
            <a:pPr algn="ctr" fontAlgn="auto">
              <a:spcBef>
                <a:spcPts val="0"/>
              </a:spcBef>
              <a:spcAft>
                <a:spcPts val="0"/>
              </a:spcAft>
              <a:defRPr/>
            </a:pPr>
            <a:r>
              <a:rPr lang="he-IL" sz="1600" b="1" dirty="0">
                <a:effectLst>
                  <a:outerShdw blurRad="38100" dist="38100" dir="2700000" algn="tl">
                    <a:srgbClr val="FFFFFF"/>
                  </a:outerShdw>
                </a:effectLst>
                <a:latin typeface="Times New Roman" pitchFamily="18" charset="0"/>
                <a:cs typeface="David" pitchFamily="2" charset="-79"/>
              </a:rPr>
              <a:t> מקרקעין </a:t>
            </a:r>
          </a:p>
          <a:p>
            <a:pPr algn="ctr" fontAlgn="auto">
              <a:spcBef>
                <a:spcPts val="0"/>
              </a:spcBef>
              <a:spcAft>
                <a:spcPts val="0"/>
              </a:spcAft>
              <a:defRPr/>
            </a:pPr>
            <a:r>
              <a:rPr lang="he-IL" sz="1600" b="1" dirty="0">
                <a:effectLst>
                  <a:outerShdw blurRad="38100" dist="38100" dir="2700000" algn="tl">
                    <a:srgbClr val="FFFFFF"/>
                  </a:outerShdw>
                </a:effectLst>
                <a:latin typeface="Times New Roman" pitchFamily="18" charset="0"/>
                <a:cs typeface="David" pitchFamily="2" charset="-79"/>
              </a:rPr>
              <a:t>ומשפטים</a:t>
            </a:r>
            <a:endParaRPr lang="en-US" sz="1600" b="1" dirty="0">
              <a:effectLst>
                <a:outerShdw blurRad="38100" dist="38100" dir="2700000" algn="tl">
                  <a:srgbClr val="FFFFFF"/>
                </a:outerShdw>
              </a:effectLst>
              <a:latin typeface="Times New Roman" pitchFamily="18" charset="0"/>
              <a:cs typeface="David" pitchFamily="2" charset="-79"/>
            </a:endParaRPr>
          </a:p>
        </p:txBody>
      </p:sp>
      <p:sp>
        <p:nvSpPr>
          <p:cNvPr id="1299485" name="Rectangle 29"/>
          <p:cNvSpPr>
            <a:spLocks noChangeArrowheads="1"/>
          </p:cNvSpPr>
          <p:nvPr/>
        </p:nvSpPr>
        <p:spPr bwMode="auto">
          <a:xfrm>
            <a:off x="2005013" y="3627438"/>
            <a:ext cx="746125" cy="288925"/>
          </a:xfrm>
          <a:prstGeom prst="rect">
            <a:avLst/>
          </a:prstGeom>
          <a:gradFill rotWithShape="1">
            <a:gsLst>
              <a:gs pos="0">
                <a:srgbClr val="FFFF00"/>
              </a:gs>
              <a:gs pos="100000">
                <a:srgbClr val="FFFF00">
                  <a:gamma/>
                  <a:tint val="3922"/>
                  <a:invGamma/>
                </a:srgbClr>
              </a:gs>
            </a:gsLst>
            <a:lin ang="5400000" scaled="1"/>
          </a:gradFill>
          <a:ln w="9525">
            <a:solidFill>
              <a:schemeClr val="tx1"/>
            </a:solidFill>
            <a:miter lim="800000"/>
            <a:headEnd/>
            <a:tailEnd/>
          </a:ln>
          <a:effectLst/>
        </p:spPr>
        <p:txBody>
          <a:bodyPr wrap="none" anchor="ctr"/>
          <a:lstStyle/>
          <a:p>
            <a:pPr algn="ctr" fontAlgn="auto">
              <a:spcBef>
                <a:spcPts val="0"/>
              </a:spcBef>
              <a:spcAft>
                <a:spcPts val="0"/>
              </a:spcAft>
              <a:defRPr/>
            </a:pPr>
            <a:r>
              <a:rPr lang="he-IL" sz="1600" b="1" dirty="0">
                <a:effectLst>
                  <a:outerShdw blurRad="38100" dist="38100" dir="2700000" algn="tl">
                    <a:srgbClr val="FFFFFF"/>
                  </a:outerShdw>
                </a:effectLst>
                <a:latin typeface="Times New Roman" pitchFamily="18" charset="0"/>
                <a:cs typeface="David" pitchFamily="2" charset="-79"/>
              </a:rPr>
              <a:t>שמו"ט</a:t>
            </a:r>
            <a:endParaRPr lang="en-US" sz="1600" b="1" dirty="0">
              <a:effectLst>
                <a:outerShdw blurRad="38100" dist="38100" dir="2700000" algn="tl">
                  <a:srgbClr val="FFFFFF"/>
                </a:outerShdw>
              </a:effectLst>
              <a:latin typeface="Times New Roman" pitchFamily="18" charset="0"/>
              <a:cs typeface="David" pitchFamily="2" charset="-79"/>
            </a:endParaRPr>
          </a:p>
        </p:txBody>
      </p:sp>
      <p:sp>
        <p:nvSpPr>
          <p:cNvPr id="1299486" name="Rectangle 30"/>
          <p:cNvSpPr>
            <a:spLocks noChangeArrowheads="1"/>
          </p:cNvSpPr>
          <p:nvPr/>
        </p:nvSpPr>
        <p:spPr bwMode="auto">
          <a:xfrm>
            <a:off x="2005013" y="3987800"/>
            <a:ext cx="746125" cy="288925"/>
          </a:xfrm>
          <a:prstGeom prst="rect">
            <a:avLst/>
          </a:prstGeom>
          <a:gradFill rotWithShape="1">
            <a:gsLst>
              <a:gs pos="0">
                <a:srgbClr val="FFFF00"/>
              </a:gs>
              <a:gs pos="100000">
                <a:srgbClr val="FFFF00">
                  <a:gamma/>
                  <a:tint val="3922"/>
                  <a:invGamma/>
                </a:srgbClr>
              </a:gs>
            </a:gsLst>
            <a:lin ang="5400000" scaled="1"/>
          </a:gradFill>
          <a:ln w="9525">
            <a:solidFill>
              <a:schemeClr val="tx1"/>
            </a:solidFill>
            <a:miter lim="800000"/>
            <a:headEnd/>
            <a:tailEnd/>
          </a:ln>
          <a:effectLst/>
        </p:spPr>
        <p:txBody>
          <a:bodyPr wrap="none" anchor="ctr"/>
          <a:lstStyle/>
          <a:p>
            <a:pPr algn="ctr" fontAlgn="auto">
              <a:spcBef>
                <a:spcPts val="0"/>
              </a:spcBef>
              <a:spcAft>
                <a:spcPts val="0"/>
              </a:spcAft>
              <a:defRPr/>
            </a:pPr>
            <a:r>
              <a:rPr lang="he-IL" sz="1600" b="1" dirty="0">
                <a:effectLst>
                  <a:outerShdw blurRad="38100" dist="38100" dir="2700000" algn="tl">
                    <a:srgbClr val="FFFFFF"/>
                  </a:outerShdw>
                </a:effectLst>
                <a:latin typeface="Times New Roman" pitchFamily="18" charset="0"/>
                <a:cs typeface="David" pitchFamily="2" charset="-79"/>
              </a:rPr>
              <a:t>ארכ'</a:t>
            </a:r>
            <a:endParaRPr lang="en-US" sz="1600" b="1" dirty="0">
              <a:effectLst>
                <a:outerShdw blurRad="38100" dist="38100" dir="2700000" algn="tl">
                  <a:srgbClr val="FFFFFF"/>
                </a:outerShdw>
              </a:effectLst>
              <a:latin typeface="Times New Roman" pitchFamily="18" charset="0"/>
              <a:cs typeface="David" pitchFamily="2" charset="-79"/>
            </a:endParaRPr>
          </a:p>
        </p:txBody>
      </p:sp>
      <p:sp>
        <p:nvSpPr>
          <p:cNvPr id="1299487" name="Rectangle 31"/>
          <p:cNvSpPr>
            <a:spLocks noChangeArrowheads="1"/>
          </p:cNvSpPr>
          <p:nvPr/>
        </p:nvSpPr>
        <p:spPr bwMode="auto">
          <a:xfrm>
            <a:off x="2005013" y="4346575"/>
            <a:ext cx="746125" cy="288925"/>
          </a:xfrm>
          <a:prstGeom prst="rect">
            <a:avLst/>
          </a:prstGeom>
          <a:gradFill rotWithShape="1">
            <a:gsLst>
              <a:gs pos="0">
                <a:srgbClr val="FFFF00"/>
              </a:gs>
              <a:gs pos="100000">
                <a:srgbClr val="FFFF00">
                  <a:gamma/>
                  <a:tint val="3922"/>
                  <a:invGamma/>
                </a:srgbClr>
              </a:gs>
            </a:gsLst>
            <a:lin ang="5400000" scaled="1"/>
          </a:gradFill>
          <a:ln w="9525">
            <a:solidFill>
              <a:schemeClr val="tx1"/>
            </a:solidFill>
            <a:miter lim="800000"/>
            <a:headEnd/>
            <a:tailEnd/>
          </a:ln>
          <a:effectLst/>
        </p:spPr>
        <p:txBody>
          <a:bodyPr wrap="none" anchor="ctr"/>
          <a:lstStyle/>
          <a:p>
            <a:pPr algn="ctr" fontAlgn="auto">
              <a:spcBef>
                <a:spcPts val="0"/>
              </a:spcBef>
              <a:spcAft>
                <a:spcPts val="0"/>
              </a:spcAft>
              <a:defRPr/>
            </a:pPr>
            <a:r>
              <a:rPr lang="he-IL" sz="1600" b="1" dirty="0">
                <a:effectLst>
                  <a:outerShdw blurRad="38100" dist="38100" dir="2700000" algn="tl">
                    <a:srgbClr val="FFFFFF"/>
                  </a:outerShdw>
                </a:effectLst>
                <a:latin typeface="Times New Roman" pitchFamily="18" charset="0"/>
                <a:cs typeface="David" pitchFamily="2" charset="-79"/>
              </a:rPr>
              <a:t>משהב"ט</a:t>
            </a:r>
            <a:endParaRPr lang="en-US" sz="1600" b="1" dirty="0">
              <a:effectLst>
                <a:outerShdw blurRad="38100" dist="38100" dir="2700000" algn="tl">
                  <a:srgbClr val="FFFFFF"/>
                </a:outerShdw>
              </a:effectLst>
              <a:latin typeface="Times New Roman" pitchFamily="18" charset="0"/>
              <a:cs typeface="David" pitchFamily="2" charset="-79"/>
            </a:endParaRPr>
          </a:p>
        </p:txBody>
      </p:sp>
      <p:sp>
        <p:nvSpPr>
          <p:cNvPr id="1299488" name="Rectangle 32"/>
          <p:cNvSpPr>
            <a:spLocks noChangeArrowheads="1"/>
          </p:cNvSpPr>
          <p:nvPr/>
        </p:nvSpPr>
        <p:spPr bwMode="auto">
          <a:xfrm>
            <a:off x="1193800" y="3629025"/>
            <a:ext cx="744538" cy="288925"/>
          </a:xfrm>
          <a:prstGeom prst="rect">
            <a:avLst/>
          </a:prstGeom>
          <a:gradFill rotWithShape="1">
            <a:gsLst>
              <a:gs pos="0">
                <a:srgbClr val="FFFF00"/>
              </a:gs>
              <a:gs pos="100000">
                <a:srgbClr val="FFFF00">
                  <a:gamma/>
                  <a:tint val="3922"/>
                  <a:invGamma/>
                </a:srgbClr>
              </a:gs>
            </a:gsLst>
            <a:lin ang="5400000" scaled="1"/>
          </a:gradFill>
          <a:ln w="9525">
            <a:solidFill>
              <a:schemeClr val="tx1"/>
            </a:solidFill>
            <a:miter lim="800000"/>
            <a:headEnd/>
            <a:tailEnd/>
          </a:ln>
          <a:effectLst/>
        </p:spPr>
        <p:txBody>
          <a:bodyPr wrap="none" anchor="ctr"/>
          <a:lstStyle/>
          <a:p>
            <a:pPr algn="ctr" fontAlgn="auto">
              <a:spcBef>
                <a:spcPts val="0"/>
              </a:spcBef>
              <a:spcAft>
                <a:spcPts val="0"/>
              </a:spcAft>
              <a:defRPr/>
            </a:pPr>
            <a:r>
              <a:rPr lang="he-IL" sz="1600" b="1" dirty="0">
                <a:effectLst>
                  <a:outerShdw blurRad="38100" dist="38100" dir="2700000" algn="tl">
                    <a:srgbClr val="FFFFFF"/>
                  </a:outerShdw>
                </a:effectLst>
                <a:latin typeface="Times New Roman" pitchFamily="18" charset="0"/>
                <a:cs typeface="David" pitchFamily="2" charset="-79"/>
              </a:rPr>
              <a:t>שמאות</a:t>
            </a:r>
            <a:endParaRPr lang="en-US" sz="1600" b="1" dirty="0">
              <a:effectLst>
                <a:outerShdw blurRad="38100" dist="38100" dir="2700000" algn="tl">
                  <a:srgbClr val="FFFFFF"/>
                </a:outerShdw>
              </a:effectLst>
              <a:latin typeface="Times New Roman" pitchFamily="18" charset="0"/>
              <a:cs typeface="David" pitchFamily="2" charset="-79"/>
            </a:endParaRPr>
          </a:p>
        </p:txBody>
      </p:sp>
      <p:sp>
        <p:nvSpPr>
          <p:cNvPr id="1299489" name="Rectangle 33"/>
          <p:cNvSpPr>
            <a:spLocks noChangeArrowheads="1"/>
          </p:cNvSpPr>
          <p:nvPr/>
        </p:nvSpPr>
        <p:spPr bwMode="auto">
          <a:xfrm>
            <a:off x="1193800" y="3268663"/>
            <a:ext cx="744538" cy="288925"/>
          </a:xfrm>
          <a:prstGeom prst="rect">
            <a:avLst/>
          </a:prstGeom>
          <a:gradFill rotWithShape="1">
            <a:gsLst>
              <a:gs pos="0">
                <a:srgbClr val="FFFF00"/>
              </a:gs>
              <a:gs pos="100000">
                <a:srgbClr val="FFFF00">
                  <a:gamma/>
                  <a:tint val="3922"/>
                  <a:invGamma/>
                </a:srgbClr>
              </a:gs>
            </a:gsLst>
            <a:lin ang="5400000" scaled="1"/>
          </a:gradFill>
          <a:ln w="9525">
            <a:solidFill>
              <a:schemeClr val="tx1"/>
            </a:solidFill>
            <a:miter lim="800000"/>
            <a:headEnd/>
            <a:tailEnd/>
          </a:ln>
          <a:effectLst/>
        </p:spPr>
        <p:txBody>
          <a:bodyPr wrap="none" anchor="ctr"/>
          <a:lstStyle/>
          <a:p>
            <a:pPr algn="ctr" fontAlgn="auto">
              <a:spcBef>
                <a:spcPts val="0"/>
              </a:spcBef>
              <a:spcAft>
                <a:spcPts val="0"/>
              </a:spcAft>
              <a:defRPr/>
            </a:pPr>
            <a:r>
              <a:rPr lang="he-IL" sz="1600" b="1" dirty="0">
                <a:effectLst>
                  <a:outerShdw blurRad="38100" dist="38100" dir="2700000" algn="tl">
                    <a:srgbClr val="FFFFFF"/>
                  </a:outerShdw>
                </a:effectLst>
                <a:latin typeface="Times New Roman" pitchFamily="18" charset="0"/>
                <a:cs typeface="David" pitchFamily="2" charset="-79"/>
              </a:rPr>
              <a:t>חשמל</a:t>
            </a:r>
            <a:endParaRPr lang="en-US" sz="1600" b="1" dirty="0">
              <a:effectLst>
                <a:outerShdw blurRad="38100" dist="38100" dir="2700000" algn="tl">
                  <a:srgbClr val="FFFFFF"/>
                </a:outerShdw>
              </a:effectLst>
              <a:latin typeface="Times New Roman" pitchFamily="18" charset="0"/>
              <a:cs typeface="David" pitchFamily="2" charset="-79"/>
            </a:endParaRPr>
          </a:p>
        </p:txBody>
      </p:sp>
      <p:sp>
        <p:nvSpPr>
          <p:cNvPr id="1299490" name="Rectangle 34"/>
          <p:cNvSpPr>
            <a:spLocks noChangeArrowheads="1"/>
          </p:cNvSpPr>
          <p:nvPr/>
        </p:nvSpPr>
        <p:spPr bwMode="auto">
          <a:xfrm>
            <a:off x="1193800" y="2908300"/>
            <a:ext cx="744538" cy="288925"/>
          </a:xfrm>
          <a:prstGeom prst="rect">
            <a:avLst/>
          </a:prstGeom>
          <a:gradFill rotWithShape="1">
            <a:gsLst>
              <a:gs pos="0">
                <a:srgbClr val="FFFF00"/>
              </a:gs>
              <a:gs pos="100000">
                <a:srgbClr val="FFFF00">
                  <a:gamma/>
                  <a:tint val="3922"/>
                  <a:invGamma/>
                </a:srgbClr>
              </a:gs>
            </a:gsLst>
            <a:lin ang="5400000" scaled="1"/>
          </a:gradFill>
          <a:ln w="9525">
            <a:solidFill>
              <a:schemeClr val="tx1"/>
            </a:solidFill>
            <a:miter lim="800000"/>
            <a:headEnd/>
            <a:tailEnd/>
          </a:ln>
          <a:effectLst/>
        </p:spPr>
        <p:txBody>
          <a:bodyPr wrap="none" anchor="ctr"/>
          <a:lstStyle/>
          <a:p>
            <a:pPr algn="ctr" fontAlgn="auto">
              <a:spcBef>
                <a:spcPts val="0"/>
              </a:spcBef>
              <a:spcAft>
                <a:spcPts val="0"/>
              </a:spcAft>
              <a:defRPr/>
            </a:pPr>
            <a:r>
              <a:rPr lang="he-IL" sz="1600" b="1" dirty="0">
                <a:effectLst>
                  <a:outerShdw blurRad="38100" dist="38100" dir="2700000" algn="tl">
                    <a:srgbClr val="FFFFFF"/>
                  </a:outerShdw>
                </a:effectLst>
                <a:latin typeface="Times New Roman" pitchFamily="18" charset="0"/>
                <a:cs typeface="David" pitchFamily="2" charset="-79"/>
              </a:rPr>
              <a:t>תכנון</a:t>
            </a:r>
            <a:endParaRPr lang="en-US" sz="1600" b="1" dirty="0">
              <a:effectLst>
                <a:outerShdw blurRad="38100" dist="38100" dir="2700000" algn="tl">
                  <a:srgbClr val="FFFFFF"/>
                </a:outerShdw>
              </a:effectLst>
              <a:latin typeface="Times New Roman" pitchFamily="18" charset="0"/>
              <a:cs typeface="David" pitchFamily="2" charset="-79"/>
            </a:endParaRPr>
          </a:p>
        </p:txBody>
      </p:sp>
      <p:sp>
        <p:nvSpPr>
          <p:cNvPr id="1299491" name="Rectangle 35"/>
          <p:cNvSpPr>
            <a:spLocks noChangeArrowheads="1"/>
          </p:cNvSpPr>
          <p:nvPr/>
        </p:nvSpPr>
        <p:spPr bwMode="auto">
          <a:xfrm>
            <a:off x="1193800" y="2549525"/>
            <a:ext cx="744538" cy="288925"/>
          </a:xfrm>
          <a:prstGeom prst="rect">
            <a:avLst/>
          </a:prstGeom>
          <a:gradFill rotWithShape="1">
            <a:gsLst>
              <a:gs pos="0">
                <a:srgbClr val="FFFF00"/>
              </a:gs>
              <a:gs pos="100000">
                <a:srgbClr val="FFFF00">
                  <a:gamma/>
                  <a:tint val="3922"/>
                  <a:invGamma/>
                </a:srgbClr>
              </a:gs>
            </a:gsLst>
            <a:lin ang="5400000" scaled="1"/>
          </a:gradFill>
          <a:ln w="9525">
            <a:solidFill>
              <a:schemeClr val="tx1"/>
            </a:solidFill>
            <a:miter lim="800000"/>
            <a:headEnd/>
            <a:tailEnd/>
          </a:ln>
          <a:effectLst/>
        </p:spPr>
        <p:txBody>
          <a:bodyPr wrap="none" anchor="ctr"/>
          <a:lstStyle/>
          <a:p>
            <a:pPr algn="ctr" fontAlgn="auto">
              <a:spcBef>
                <a:spcPts val="0"/>
              </a:spcBef>
              <a:spcAft>
                <a:spcPts val="0"/>
              </a:spcAft>
              <a:defRPr/>
            </a:pPr>
            <a:r>
              <a:rPr lang="he-IL" sz="1600" b="1" dirty="0">
                <a:effectLst>
                  <a:outerShdw blurRad="38100" dist="38100" dir="2700000" algn="tl">
                    <a:srgbClr val="FFFFFF"/>
                  </a:outerShdw>
                </a:effectLst>
                <a:latin typeface="Times New Roman" pitchFamily="18" charset="0"/>
                <a:cs typeface="David" pitchFamily="2" charset="-79"/>
              </a:rPr>
              <a:t>פיקוח</a:t>
            </a:r>
            <a:endParaRPr lang="en-US" sz="1600" b="1" dirty="0">
              <a:effectLst>
                <a:outerShdw blurRad="38100" dist="38100" dir="2700000" algn="tl">
                  <a:srgbClr val="FFFFFF"/>
                </a:outerShdw>
              </a:effectLst>
              <a:latin typeface="Times New Roman" pitchFamily="18" charset="0"/>
              <a:cs typeface="David" pitchFamily="2" charset="-79"/>
            </a:endParaRPr>
          </a:p>
        </p:txBody>
      </p:sp>
      <p:sp>
        <p:nvSpPr>
          <p:cNvPr id="1299492" name="Rectangle 36"/>
          <p:cNvSpPr>
            <a:spLocks noChangeArrowheads="1"/>
          </p:cNvSpPr>
          <p:nvPr/>
        </p:nvSpPr>
        <p:spPr bwMode="auto">
          <a:xfrm>
            <a:off x="4724400" y="2547938"/>
            <a:ext cx="746125" cy="288925"/>
          </a:xfrm>
          <a:prstGeom prst="rect">
            <a:avLst/>
          </a:prstGeom>
          <a:gradFill rotWithShape="1">
            <a:gsLst>
              <a:gs pos="0">
                <a:srgbClr val="FFFF00"/>
              </a:gs>
              <a:gs pos="100000">
                <a:srgbClr val="FFFF00">
                  <a:gamma/>
                  <a:tint val="3922"/>
                  <a:invGamma/>
                </a:srgbClr>
              </a:gs>
            </a:gsLst>
            <a:lin ang="5400000" scaled="1"/>
          </a:gradFill>
          <a:ln w="9525">
            <a:solidFill>
              <a:schemeClr val="tx1"/>
            </a:solidFill>
            <a:miter lim="800000"/>
            <a:headEnd/>
            <a:tailEnd/>
          </a:ln>
          <a:effectLst/>
        </p:spPr>
        <p:txBody>
          <a:bodyPr wrap="none" anchor="ctr"/>
          <a:lstStyle/>
          <a:p>
            <a:pPr algn="ctr" fontAlgn="auto">
              <a:spcBef>
                <a:spcPts val="0"/>
              </a:spcBef>
              <a:spcAft>
                <a:spcPts val="0"/>
              </a:spcAft>
              <a:defRPr/>
            </a:pPr>
            <a:r>
              <a:rPr lang="he-IL" sz="1600" b="1" dirty="0">
                <a:effectLst>
                  <a:outerShdw blurRad="38100" dist="38100" dir="2700000" algn="tl">
                    <a:srgbClr val="FFFFFF"/>
                  </a:outerShdw>
                </a:effectLst>
                <a:latin typeface="Times New Roman" pitchFamily="18" charset="0"/>
                <a:cs typeface="David" pitchFamily="2" charset="-79"/>
              </a:rPr>
              <a:t>מים</a:t>
            </a:r>
            <a:endParaRPr lang="en-US" sz="1600" b="1" dirty="0">
              <a:effectLst>
                <a:outerShdw blurRad="38100" dist="38100" dir="2700000" algn="tl">
                  <a:srgbClr val="FFFFFF"/>
                </a:outerShdw>
              </a:effectLst>
              <a:latin typeface="Times New Roman" pitchFamily="18" charset="0"/>
              <a:cs typeface="David" pitchFamily="2" charset="-79"/>
            </a:endParaRPr>
          </a:p>
        </p:txBody>
      </p:sp>
      <p:sp>
        <p:nvSpPr>
          <p:cNvPr id="1299493" name="Rectangle 37"/>
          <p:cNvSpPr>
            <a:spLocks noChangeArrowheads="1"/>
          </p:cNvSpPr>
          <p:nvPr/>
        </p:nvSpPr>
        <p:spPr bwMode="auto">
          <a:xfrm>
            <a:off x="4724400" y="2908300"/>
            <a:ext cx="746125" cy="288925"/>
          </a:xfrm>
          <a:prstGeom prst="rect">
            <a:avLst/>
          </a:prstGeom>
          <a:gradFill rotWithShape="1">
            <a:gsLst>
              <a:gs pos="0">
                <a:srgbClr val="FFFF00"/>
              </a:gs>
              <a:gs pos="100000">
                <a:srgbClr val="FFFF00">
                  <a:gamma/>
                  <a:tint val="3922"/>
                  <a:invGamma/>
                </a:srgbClr>
              </a:gs>
            </a:gsLst>
            <a:lin ang="5400000" scaled="1"/>
          </a:gradFill>
          <a:ln w="9525">
            <a:solidFill>
              <a:schemeClr val="tx1"/>
            </a:solidFill>
            <a:miter lim="800000"/>
            <a:headEnd/>
            <a:tailEnd/>
          </a:ln>
          <a:effectLst/>
        </p:spPr>
        <p:txBody>
          <a:bodyPr wrap="none" anchor="ctr"/>
          <a:lstStyle/>
          <a:p>
            <a:pPr algn="ctr" fontAlgn="auto">
              <a:spcBef>
                <a:spcPts val="0"/>
              </a:spcBef>
              <a:spcAft>
                <a:spcPts val="0"/>
              </a:spcAft>
              <a:defRPr/>
            </a:pPr>
            <a:r>
              <a:rPr lang="he-IL" sz="1600" b="1" dirty="0">
                <a:effectLst>
                  <a:outerShdw blurRad="38100" dist="38100" dir="2700000" algn="tl">
                    <a:srgbClr val="FFFFFF"/>
                  </a:outerShdw>
                </a:effectLst>
                <a:latin typeface="Times New Roman" pitchFamily="18" charset="0"/>
                <a:cs typeface="David" pitchFamily="2" charset="-79"/>
              </a:rPr>
              <a:t>רווחה</a:t>
            </a:r>
            <a:endParaRPr lang="en-US" sz="1600" b="1" dirty="0">
              <a:effectLst>
                <a:outerShdw blurRad="38100" dist="38100" dir="2700000" algn="tl">
                  <a:srgbClr val="FFFFFF"/>
                </a:outerShdw>
              </a:effectLst>
              <a:latin typeface="Times New Roman" pitchFamily="18" charset="0"/>
              <a:cs typeface="David" pitchFamily="2" charset="-79"/>
            </a:endParaRPr>
          </a:p>
        </p:txBody>
      </p:sp>
      <p:sp>
        <p:nvSpPr>
          <p:cNvPr id="1299494" name="Rectangle 38"/>
          <p:cNvSpPr>
            <a:spLocks noChangeArrowheads="1"/>
          </p:cNvSpPr>
          <p:nvPr/>
        </p:nvSpPr>
        <p:spPr bwMode="auto">
          <a:xfrm>
            <a:off x="4724400" y="3267075"/>
            <a:ext cx="746125" cy="288925"/>
          </a:xfrm>
          <a:prstGeom prst="rect">
            <a:avLst/>
          </a:prstGeom>
          <a:gradFill rotWithShape="1">
            <a:gsLst>
              <a:gs pos="0">
                <a:srgbClr val="FFFF00"/>
              </a:gs>
              <a:gs pos="100000">
                <a:srgbClr val="FFFF00">
                  <a:gamma/>
                  <a:tint val="3922"/>
                  <a:invGamma/>
                </a:srgbClr>
              </a:gs>
            </a:gsLst>
            <a:lin ang="5400000" scaled="1"/>
          </a:gradFill>
          <a:ln w="9525">
            <a:solidFill>
              <a:schemeClr val="tx1"/>
            </a:solidFill>
            <a:miter lim="800000"/>
            <a:headEnd/>
            <a:tailEnd/>
          </a:ln>
          <a:effectLst/>
        </p:spPr>
        <p:txBody>
          <a:bodyPr wrap="none" anchor="ctr"/>
          <a:lstStyle/>
          <a:p>
            <a:pPr algn="ctr" fontAlgn="auto">
              <a:spcBef>
                <a:spcPts val="0"/>
              </a:spcBef>
              <a:spcAft>
                <a:spcPts val="0"/>
              </a:spcAft>
              <a:defRPr/>
            </a:pPr>
            <a:r>
              <a:rPr lang="he-IL" sz="1600" b="1" dirty="0">
                <a:effectLst>
                  <a:outerShdw blurRad="38100" dist="38100" dir="2700000" algn="tl">
                    <a:srgbClr val="FFFFFF"/>
                  </a:outerShdw>
                </a:effectLst>
                <a:latin typeface="Times New Roman" pitchFamily="18" charset="0"/>
                <a:cs typeface="David" pitchFamily="2" charset="-79"/>
              </a:rPr>
              <a:t>איכה"ס</a:t>
            </a:r>
            <a:endParaRPr lang="en-US" sz="1600" b="1" dirty="0">
              <a:effectLst>
                <a:outerShdw blurRad="38100" dist="38100" dir="2700000" algn="tl">
                  <a:srgbClr val="FFFFFF"/>
                </a:outerShdw>
              </a:effectLst>
              <a:latin typeface="Times New Roman" pitchFamily="18" charset="0"/>
              <a:cs typeface="David" pitchFamily="2" charset="-79"/>
            </a:endParaRPr>
          </a:p>
        </p:txBody>
      </p:sp>
      <p:sp>
        <p:nvSpPr>
          <p:cNvPr id="1299495" name="Rectangle 39"/>
          <p:cNvSpPr>
            <a:spLocks noChangeArrowheads="1"/>
          </p:cNvSpPr>
          <p:nvPr/>
        </p:nvSpPr>
        <p:spPr bwMode="auto">
          <a:xfrm>
            <a:off x="3192463" y="2547938"/>
            <a:ext cx="674687" cy="288925"/>
          </a:xfrm>
          <a:prstGeom prst="rect">
            <a:avLst/>
          </a:prstGeom>
          <a:gradFill rotWithShape="1">
            <a:gsLst>
              <a:gs pos="0">
                <a:srgbClr val="FFFF00"/>
              </a:gs>
              <a:gs pos="100000">
                <a:srgbClr val="FFFF00">
                  <a:gamma/>
                  <a:tint val="3922"/>
                  <a:invGamma/>
                </a:srgbClr>
              </a:gs>
            </a:gsLst>
            <a:lin ang="5400000" scaled="1"/>
          </a:gradFill>
          <a:ln w="9525">
            <a:solidFill>
              <a:schemeClr val="tx1"/>
            </a:solidFill>
            <a:miter lim="800000"/>
            <a:headEnd/>
            <a:tailEnd/>
          </a:ln>
          <a:effectLst/>
        </p:spPr>
        <p:txBody>
          <a:bodyPr wrap="none" anchor="ctr"/>
          <a:lstStyle/>
          <a:p>
            <a:pPr algn="ctr" fontAlgn="auto">
              <a:spcBef>
                <a:spcPts val="0"/>
              </a:spcBef>
              <a:spcAft>
                <a:spcPts val="0"/>
              </a:spcAft>
              <a:defRPr/>
            </a:pPr>
            <a:r>
              <a:rPr lang="he-IL" sz="1600" b="1" dirty="0">
                <a:effectLst>
                  <a:outerShdw blurRad="38100" dist="38100" dir="2700000" algn="tl">
                    <a:srgbClr val="FFFFFF"/>
                  </a:outerShdw>
                </a:effectLst>
                <a:latin typeface="Times New Roman" pitchFamily="18" charset="0"/>
                <a:cs typeface="David" pitchFamily="2" charset="-79"/>
              </a:rPr>
              <a:t>חקלאות</a:t>
            </a:r>
            <a:endParaRPr lang="en-US" sz="1600" b="1" dirty="0">
              <a:effectLst>
                <a:outerShdw blurRad="38100" dist="38100" dir="2700000" algn="tl">
                  <a:srgbClr val="FFFFFF"/>
                </a:outerShdw>
              </a:effectLst>
              <a:latin typeface="Times New Roman" pitchFamily="18" charset="0"/>
              <a:cs typeface="David" pitchFamily="2" charset="-79"/>
            </a:endParaRPr>
          </a:p>
        </p:txBody>
      </p:sp>
      <p:sp>
        <p:nvSpPr>
          <p:cNvPr id="1299496" name="Rectangle 40"/>
          <p:cNvSpPr>
            <a:spLocks noChangeArrowheads="1"/>
          </p:cNvSpPr>
          <p:nvPr/>
        </p:nvSpPr>
        <p:spPr bwMode="auto">
          <a:xfrm>
            <a:off x="3192463" y="2908300"/>
            <a:ext cx="674687" cy="288925"/>
          </a:xfrm>
          <a:prstGeom prst="rect">
            <a:avLst/>
          </a:prstGeom>
          <a:gradFill rotWithShape="1">
            <a:gsLst>
              <a:gs pos="0">
                <a:srgbClr val="FFFF00"/>
              </a:gs>
              <a:gs pos="100000">
                <a:srgbClr val="FFFF00">
                  <a:gamma/>
                  <a:tint val="3922"/>
                  <a:invGamma/>
                </a:srgbClr>
              </a:gs>
            </a:gsLst>
            <a:lin ang="5400000" scaled="1"/>
          </a:gradFill>
          <a:ln w="9525">
            <a:solidFill>
              <a:schemeClr val="tx1"/>
            </a:solidFill>
            <a:miter lim="800000"/>
            <a:headEnd/>
            <a:tailEnd/>
          </a:ln>
          <a:effectLst/>
        </p:spPr>
        <p:txBody>
          <a:bodyPr wrap="none" anchor="ctr"/>
          <a:lstStyle/>
          <a:p>
            <a:pPr algn="ctr" fontAlgn="auto">
              <a:spcBef>
                <a:spcPts val="0"/>
              </a:spcBef>
              <a:spcAft>
                <a:spcPts val="0"/>
              </a:spcAft>
              <a:defRPr/>
            </a:pPr>
            <a:r>
              <a:rPr lang="he-IL" sz="1600" b="1" dirty="0">
                <a:effectLst>
                  <a:outerShdw blurRad="38100" dist="38100" dir="2700000" algn="tl">
                    <a:srgbClr val="FFFFFF"/>
                  </a:outerShdw>
                </a:effectLst>
                <a:latin typeface="Times New Roman" pitchFamily="18" charset="0"/>
                <a:cs typeface="David" pitchFamily="2" charset="-79"/>
              </a:rPr>
              <a:t>מס"ות</a:t>
            </a:r>
            <a:endParaRPr lang="en-US" sz="1600" b="1" dirty="0">
              <a:effectLst>
                <a:outerShdw blurRad="38100" dist="38100" dir="2700000" algn="tl">
                  <a:srgbClr val="FFFFFF"/>
                </a:outerShdw>
              </a:effectLst>
              <a:latin typeface="Times New Roman" pitchFamily="18" charset="0"/>
              <a:cs typeface="David" pitchFamily="2" charset="-79"/>
            </a:endParaRPr>
          </a:p>
        </p:txBody>
      </p:sp>
      <p:sp>
        <p:nvSpPr>
          <p:cNvPr id="1299497" name="Rectangle 41"/>
          <p:cNvSpPr>
            <a:spLocks noChangeArrowheads="1"/>
          </p:cNvSpPr>
          <p:nvPr/>
        </p:nvSpPr>
        <p:spPr bwMode="auto">
          <a:xfrm>
            <a:off x="3192463" y="3267075"/>
            <a:ext cx="674687" cy="288925"/>
          </a:xfrm>
          <a:prstGeom prst="rect">
            <a:avLst/>
          </a:prstGeom>
          <a:gradFill rotWithShape="1">
            <a:gsLst>
              <a:gs pos="0">
                <a:srgbClr val="FFFF00"/>
              </a:gs>
              <a:gs pos="100000">
                <a:srgbClr val="FFFF00">
                  <a:gamma/>
                  <a:tint val="3922"/>
                  <a:invGamma/>
                </a:srgbClr>
              </a:gs>
            </a:gsLst>
            <a:lin ang="5400000" scaled="1"/>
          </a:gradFill>
          <a:ln w="9525">
            <a:solidFill>
              <a:schemeClr val="tx1"/>
            </a:solidFill>
            <a:miter lim="800000"/>
            <a:headEnd/>
            <a:tailEnd/>
          </a:ln>
          <a:effectLst/>
        </p:spPr>
        <p:txBody>
          <a:bodyPr wrap="none" anchor="ctr"/>
          <a:lstStyle/>
          <a:p>
            <a:pPr algn="ctr" fontAlgn="auto">
              <a:spcBef>
                <a:spcPts val="0"/>
              </a:spcBef>
              <a:spcAft>
                <a:spcPts val="0"/>
              </a:spcAft>
              <a:defRPr/>
            </a:pPr>
            <a:r>
              <a:rPr lang="he-IL" sz="1600" b="1" dirty="0">
                <a:effectLst>
                  <a:outerShdw blurRad="38100" dist="38100" dir="2700000" algn="tl">
                    <a:srgbClr val="FFFFFF"/>
                  </a:outerShdw>
                </a:effectLst>
                <a:latin typeface="Times New Roman" pitchFamily="18" charset="0"/>
                <a:cs typeface="David" pitchFamily="2" charset="-79"/>
              </a:rPr>
              <a:t>תחבורה</a:t>
            </a:r>
            <a:endParaRPr lang="en-US" sz="1600" b="1" dirty="0">
              <a:effectLst>
                <a:outerShdw blurRad="38100" dist="38100" dir="2700000" algn="tl">
                  <a:srgbClr val="FFFFFF"/>
                </a:outerShdw>
              </a:effectLst>
              <a:latin typeface="Times New Roman" pitchFamily="18" charset="0"/>
              <a:cs typeface="David" pitchFamily="2" charset="-79"/>
            </a:endParaRPr>
          </a:p>
        </p:txBody>
      </p:sp>
      <p:sp>
        <p:nvSpPr>
          <p:cNvPr id="1299498" name="Rectangle 42"/>
          <p:cNvSpPr>
            <a:spLocks noChangeArrowheads="1"/>
          </p:cNvSpPr>
          <p:nvPr/>
        </p:nvSpPr>
        <p:spPr bwMode="auto">
          <a:xfrm>
            <a:off x="3192463" y="3627438"/>
            <a:ext cx="676275" cy="574675"/>
          </a:xfrm>
          <a:prstGeom prst="rect">
            <a:avLst/>
          </a:prstGeom>
          <a:gradFill rotWithShape="1">
            <a:gsLst>
              <a:gs pos="0">
                <a:srgbClr val="FFFF00"/>
              </a:gs>
              <a:gs pos="100000">
                <a:srgbClr val="FFFF00">
                  <a:gamma/>
                  <a:tint val="3922"/>
                  <a:invGamma/>
                </a:srgbClr>
              </a:gs>
            </a:gsLst>
            <a:lin ang="5400000" scaled="1"/>
          </a:gradFill>
          <a:ln w="9525">
            <a:solidFill>
              <a:schemeClr val="tx1"/>
            </a:solidFill>
            <a:miter lim="800000"/>
            <a:headEnd/>
            <a:tailEnd/>
          </a:ln>
          <a:effectLst/>
        </p:spPr>
        <p:txBody>
          <a:bodyPr wrap="none" anchor="ctr"/>
          <a:lstStyle/>
          <a:p>
            <a:pPr algn="ctr" fontAlgn="auto">
              <a:spcBef>
                <a:spcPts val="0"/>
              </a:spcBef>
              <a:spcAft>
                <a:spcPts val="0"/>
              </a:spcAft>
              <a:defRPr/>
            </a:pPr>
            <a:r>
              <a:rPr lang="he-IL" sz="1600" b="1" dirty="0">
                <a:effectLst>
                  <a:outerShdw blurRad="38100" dist="38100" dir="2700000" algn="tl">
                    <a:srgbClr val="FFFFFF"/>
                  </a:outerShdw>
                </a:effectLst>
                <a:latin typeface="Times New Roman" pitchFamily="18" charset="0"/>
                <a:cs typeface="David" pitchFamily="2" charset="-79"/>
              </a:rPr>
              <a:t>תעסוקה </a:t>
            </a:r>
            <a:r>
              <a:rPr lang="en-US" sz="1600" b="1" dirty="0">
                <a:effectLst>
                  <a:outerShdw blurRad="38100" dist="38100" dir="2700000" algn="tl">
                    <a:srgbClr val="FFFFFF"/>
                  </a:outerShdw>
                </a:effectLst>
                <a:latin typeface="Times New Roman" pitchFamily="18" charset="0"/>
                <a:cs typeface="David" pitchFamily="2" charset="-79"/>
              </a:rPr>
              <a:t/>
            </a:r>
            <a:br>
              <a:rPr lang="en-US" sz="1600" b="1" dirty="0">
                <a:effectLst>
                  <a:outerShdw blurRad="38100" dist="38100" dir="2700000" algn="tl">
                    <a:srgbClr val="FFFFFF"/>
                  </a:outerShdw>
                </a:effectLst>
                <a:latin typeface="Times New Roman" pitchFamily="18" charset="0"/>
                <a:cs typeface="David" pitchFamily="2" charset="-79"/>
              </a:rPr>
            </a:br>
            <a:r>
              <a:rPr lang="he-IL" sz="1600" b="1" dirty="0">
                <a:effectLst>
                  <a:outerShdw blurRad="38100" dist="38100" dir="2700000" algn="tl">
                    <a:srgbClr val="FFFFFF"/>
                  </a:outerShdw>
                </a:effectLst>
                <a:latin typeface="Times New Roman" pitchFamily="18" charset="0"/>
                <a:cs typeface="David" pitchFamily="2" charset="-79"/>
              </a:rPr>
              <a:t>ועבודה</a:t>
            </a:r>
            <a:endParaRPr lang="en-US" sz="1600" b="1" dirty="0">
              <a:effectLst>
                <a:outerShdw blurRad="38100" dist="38100" dir="2700000" algn="tl">
                  <a:srgbClr val="FFFFFF"/>
                </a:outerShdw>
              </a:effectLst>
              <a:latin typeface="Times New Roman" pitchFamily="18" charset="0"/>
              <a:cs typeface="David" pitchFamily="2" charset="-79"/>
            </a:endParaRPr>
          </a:p>
        </p:txBody>
      </p:sp>
      <p:sp>
        <p:nvSpPr>
          <p:cNvPr id="1299499" name="Rectangle 43"/>
          <p:cNvSpPr>
            <a:spLocks noChangeArrowheads="1"/>
          </p:cNvSpPr>
          <p:nvPr/>
        </p:nvSpPr>
        <p:spPr bwMode="auto">
          <a:xfrm>
            <a:off x="3194050" y="4276725"/>
            <a:ext cx="674688" cy="288925"/>
          </a:xfrm>
          <a:prstGeom prst="rect">
            <a:avLst/>
          </a:prstGeom>
          <a:gradFill rotWithShape="1">
            <a:gsLst>
              <a:gs pos="0">
                <a:srgbClr val="FFFF00"/>
              </a:gs>
              <a:gs pos="100000">
                <a:srgbClr val="FFFF00">
                  <a:gamma/>
                  <a:tint val="3922"/>
                  <a:invGamma/>
                </a:srgbClr>
              </a:gs>
            </a:gsLst>
            <a:lin ang="5400000" scaled="1"/>
          </a:gradFill>
          <a:ln w="9525">
            <a:solidFill>
              <a:schemeClr val="tx1"/>
            </a:solidFill>
            <a:miter lim="800000"/>
            <a:headEnd/>
            <a:tailEnd/>
          </a:ln>
          <a:effectLst/>
        </p:spPr>
        <p:txBody>
          <a:bodyPr wrap="none" anchor="ctr"/>
          <a:lstStyle/>
          <a:p>
            <a:pPr algn="ctr" fontAlgn="auto">
              <a:spcBef>
                <a:spcPts val="0"/>
              </a:spcBef>
              <a:spcAft>
                <a:spcPts val="0"/>
              </a:spcAft>
              <a:defRPr/>
            </a:pPr>
            <a:r>
              <a:rPr lang="he-IL" sz="1600" b="1" dirty="0">
                <a:effectLst>
                  <a:outerShdw blurRad="38100" dist="38100" dir="2700000" algn="tl">
                    <a:srgbClr val="FFFFFF"/>
                  </a:outerShdw>
                </a:effectLst>
                <a:latin typeface="Times New Roman" pitchFamily="18" charset="0"/>
                <a:cs typeface="David" pitchFamily="2" charset="-79"/>
              </a:rPr>
              <a:t>תקשורת</a:t>
            </a:r>
            <a:endParaRPr lang="en-US" sz="1600" b="1" dirty="0">
              <a:effectLst>
                <a:outerShdw blurRad="38100" dist="38100" dir="2700000" algn="tl">
                  <a:srgbClr val="FFFFFF"/>
                </a:outerShdw>
              </a:effectLst>
              <a:latin typeface="Times New Roman" pitchFamily="18" charset="0"/>
              <a:cs typeface="David" pitchFamily="2" charset="-79"/>
            </a:endParaRPr>
          </a:p>
        </p:txBody>
      </p:sp>
      <p:sp>
        <p:nvSpPr>
          <p:cNvPr id="1299500" name="Rectangle 44"/>
          <p:cNvSpPr>
            <a:spLocks noChangeArrowheads="1"/>
          </p:cNvSpPr>
          <p:nvPr/>
        </p:nvSpPr>
        <p:spPr bwMode="auto">
          <a:xfrm>
            <a:off x="2555875" y="1674813"/>
            <a:ext cx="744538" cy="288925"/>
          </a:xfrm>
          <a:prstGeom prst="rect">
            <a:avLst/>
          </a:prstGeom>
          <a:gradFill rotWithShape="1">
            <a:gsLst>
              <a:gs pos="0">
                <a:srgbClr val="FFFF00"/>
              </a:gs>
              <a:gs pos="100000">
                <a:srgbClr val="FFFF00">
                  <a:gamma/>
                  <a:tint val="3922"/>
                  <a:invGamma/>
                </a:srgbClr>
              </a:gs>
            </a:gsLst>
            <a:lin ang="5400000" scaled="1"/>
          </a:gradFill>
          <a:ln w="9525">
            <a:solidFill>
              <a:schemeClr val="tx1"/>
            </a:solidFill>
            <a:miter lim="800000"/>
            <a:headEnd/>
            <a:tailEnd/>
          </a:ln>
          <a:effectLst/>
        </p:spPr>
        <p:txBody>
          <a:bodyPr wrap="none" anchor="ctr"/>
          <a:lstStyle/>
          <a:p>
            <a:pPr algn="ctr" fontAlgn="auto">
              <a:spcBef>
                <a:spcPts val="0"/>
              </a:spcBef>
              <a:spcAft>
                <a:spcPts val="0"/>
              </a:spcAft>
              <a:defRPr/>
            </a:pPr>
            <a:r>
              <a:rPr lang="he-IL" sz="1600" b="1" dirty="0">
                <a:effectLst>
                  <a:outerShdw blurRad="38100" dist="38100" dir="2700000" algn="tl">
                    <a:srgbClr val="FFFFFF"/>
                  </a:outerShdw>
                </a:effectLst>
                <a:latin typeface="Times New Roman" pitchFamily="18" charset="0"/>
                <a:cs typeface="David" pitchFamily="2" charset="-79"/>
              </a:rPr>
              <a:t>ביקורת</a:t>
            </a:r>
            <a:endParaRPr lang="en-US" sz="1600" b="1" dirty="0">
              <a:effectLst>
                <a:outerShdw blurRad="38100" dist="38100" dir="2700000" algn="tl">
                  <a:srgbClr val="FFFFFF"/>
                </a:outerShdw>
              </a:effectLst>
              <a:latin typeface="Times New Roman" pitchFamily="18" charset="0"/>
              <a:cs typeface="David" pitchFamily="2" charset="-79"/>
            </a:endParaRPr>
          </a:p>
        </p:txBody>
      </p:sp>
      <p:sp>
        <p:nvSpPr>
          <p:cNvPr id="1299501" name="Rectangle 45"/>
          <p:cNvSpPr>
            <a:spLocks noChangeArrowheads="1"/>
          </p:cNvSpPr>
          <p:nvPr/>
        </p:nvSpPr>
        <p:spPr bwMode="auto">
          <a:xfrm>
            <a:off x="1739900" y="1677988"/>
            <a:ext cx="744538" cy="288925"/>
          </a:xfrm>
          <a:prstGeom prst="rect">
            <a:avLst/>
          </a:prstGeom>
          <a:gradFill rotWithShape="1">
            <a:gsLst>
              <a:gs pos="0">
                <a:srgbClr val="FFFF00"/>
              </a:gs>
              <a:gs pos="100000">
                <a:srgbClr val="FFFF00">
                  <a:gamma/>
                  <a:tint val="3922"/>
                  <a:invGamma/>
                </a:srgbClr>
              </a:gs>
            </a:gsLst>
            <a:lin ang="5400000" scaled="1"/>
          </a:gradFill>
          <a:ln w="9525">
            <a:solidFill>
              <a:schemeClr val="tx1"/>
            </a:solidFill>
            <a:miter lim="800000"/>
            <a:headEnd/>
            <a:tailEnd/>
          </a:ln>
          <a:effectLst/>
        </p:spPr>
        <p:txBody>
          <a:bodyPr wrap="none" anchor="ctr"/>
          <a:lstStyle/>
          <a:p>
            <a:pPr algn="ctr" fontAlgn="auto">
              <a:spcBef>
                <a:spcPts val="0"/>
              </a:spcBef>
              <a:spcAft>
                <a:spcPts val="0"/>
              </a:spcAft>
              <a:defRPr/>
            </a:pPr>
            <a:r>
              <a:rPr lang="he-IL" sz="1600" b="1" dirty="0">
                <a:effectLst>
                  <a:outerShdw blurRad="38100" dist="38100" dir="2700000" algn="tl">
                    <a:srgbClr val="FFFFFF"/>
                  </a:outerShdw>
                </a:effectLst>
                <a:latin typeface="Times New Roman" pitchFamily="18" charset="0"/>
                <a:cs typeface="David" pitchFamily="2" charset="-79"/>
              </a:rPr>
              <a:t>אוצר</a:t>
            </a:r>
            <a:endParaRPr lang="en-US" sz="1600" b="1" dirty="0">
              <a:effectLst>
                <a:outerShdw blurRad="38100" dist="38100" dir="2700000" algn="tl">
                  <a:srgbClr val="FFFFFF"/>
                </a:outerShdw>
              </a:effectLst>
              <a:latin typeface="Times New Roman" pitchFamily="18" charset="0"/>
              <a:cs typeface="David" pitchFamily="2" charset="-79"/>
            </a:endParaRPr>
          </a:p>
        </p:txBody>
      </p:sp>
      <p:sp>
        <p:nvSpPr>
          <p:cNvPr id="1299502" name="Rectangle 46"/>
          <p:cNvSpPr>
            <a:spLocks noChangeArrowheads="1"/>
          </p:cNvSpPr>
          <p:nvPr/>
        </p:nvSpPr>
        <p:spPr bwMode="auto">
          <a:xfrm>
            <a:off x="3368675" y="1674813"/>
            <a:ext cx="677863" cy="288925"/>
          </a:xfrm>
          <a:prstGeom prst="rect">
            <a:avLst/>
          </a:prstGeom>
          <a:gradFill rotWithShape="1">
            <a:gsLst>
              <a:gs pos="0">
                <a:srgbClr val="FFFF00"/>
              </a:gs>
              <a:gs pos="100000">
                <a:srgbClr val="FFFF00">
                  <a:gamma/>
                  <a:tint val="3922"/>
                  <a:invGamma/>
                </a:srgbClr>
              </a:gs>
            </a:gsLst>
            <a:lin ang="5400000" scaled="1"/>
          </a:gradFill>
          <a:ln w="9525">
            <a:solidFill>
              <a:schemeClr val="tx1"/>
            </a:solidFill>
            <a:miter lim="800000"/>
            <a:headEnd/>
            <a:tailEnd/>
          </a:ln>
          <a:effectLst/>
        </p:spPr>
        <p:txBody>
          <a:bodyPr wrap="none" anchor="ctr"/>
          <a:lstStyle/>
          <a:p>
            <a:pPr algn="ctr" fontAlgn="auto">
              <a:spcBef>
                <a:spcPts val="0"/>
              </a:spcBef>
              <a:spcAft>
                <a:spcPts val="0"/>
              </a:spcAft>
              <a:defRPr/>
            </a:pPr>
            <a:r>
              <a:rPr lang="he-IL" sz="1600" b="1" dirty="0">
                <a:effectLst>
                  <a:outerShdw blurRad="38100" dist="38100" dir="2700000" algn="tl">
                    <a:srgbClr val="FFFFFF"/>
                  </a:outerShdw>
                </a:effectLst>
                <a:latin typeface="Times New Roman" pitchFamily="18" charset="0"/>
                <a:cs typeface="David" pitchFamily="2" charset="-79"/>
              </a:rPr>
              <a:t>מנגנון</a:t>
            </a:r>
            <a:endParaRPr lang="en-US" sz="1600" b="1" dirty="0">
              <a:effectLst>
                <a:outerShdw blurRad="38100" dist="38100" dir="2700000" algn="tl">
                  <a:srgbClr val="FFFFFF"/>
                </a:outerShdw>
              </a:effectLst>
              <a:latin typeface="Times New Roman" pitchFamily="18" charset="0"/>
              <a:cs typeface="David" pitchFamily="2" charset="-79"/>
            </a:endParaRPr>
          </a:p>
        </p:txBody>
      </p:sp>
      <p:sp>
        <p:nvSpPr>
          <p:cNvPr id="12335" name="Line 47"/>
          <p:cNvSpPr>
            <a:spLocks noChangeShapeType="1"/>
          </p:cNvSpPr>
          <p:nvPr/>
        </p:nvSpPr>
        <p:spPr bwMode="auto">
          <a:xfrm flipV="1">
            <a:off x="8820150" y="2060575"/>
            <a:ext cx="0" cy="4032250"/>
          </a:xfrm>
          <a:prstGeom prst="line">
            <a:avLst/>
          </a:prstGeom>
          <a:noFill/>
          <a:ln w="38100">
            <a:solidFill>
              <a:schemeClr val="tx1"/>
            </a:solidFill>
            <a:round/>
            <a:headEnd/>
            <a:tailEnd/>
          </a:ln>
        </p:spPr>
        <p:txBody>
          <a:bodyPr>
            <a:spAutoFit/>
          </a:bodyPr>
          <a:lstStyle/>
          <a:p>
            <a:endParaRPr lang="he-IL"/>
          </a:p>
        </p:txBody>
      </p:sp>
      <p:sp>
        <p:nvSpPr>
          <p:cNvPr id="12336" name="Line 48"/>
          <p:cNvSpPr>
            <a:spLocks noChangeShapeType="1"/>
          </p:cNvSpPr>
          <p:nvPr/>
        </p:nvSpPr>
        <p:spPr bwMode="auto">
          <a:xfrm flipV="1">
            <a:off x="4932363" y="1268413"/>
            <a:ext cx="0" cy="215900"/>
          </a:xfrm>
          <a:prstGeom prst="line">
            <a:avLst/>
          </a:prstGeom>
          <a:noFill/>
          <a:ln w="38100">
            <a:solidFill>
              <a:schemeClr val="tx1"/>
            </a:solidFill>
            <a:round/>
            <a:headEnd/>
            <a:tailEnd/>
          </a:ln>
        </p:spPr>
        <p:txBody>
          <a:bodyPr>
            <a:spAutoFit/>
          </a:bodyPr>
          <a:lstStyle/>
          <a:p>
            <a:endParaRPr lang="he-IL"/>
          </a:p>
        </p:txBody>
      </p:sp>
      <p:sp>
        <p:nvSpPr>
          <p:cNvPr id="12337" name="Line 49"/>
          <p:cNvSpPr>
            <a:spLocks noChangeShapeType="1"/>
          </p:cNvSpPr>
          <p:nvPr/>
        </p:nvSpPr>
        <p:spPr bwMode="auto">
          <a:xfrm flipV="1">
            <a:off x="1331913" y="1573213"/>
            <a:ext cx="2938462" cy="0"/>
          </a:xfrm>
          <a:prstGeom prst="line">
            <a:avLst/>
          </a:prstGeom>
          <a:noFill/>
          <a:ln w="38100">
            <a:solidFill>
              <a:schemeClr val="tx1"/>
            </a:solidFill>
            <a:round/>
            <a:headEnd/>
            <a:tailEnd/>
          </a:ln>
        </p:spPr>
        <p:txBody>
          <a:bodyPr>
            <a:spAutoFit/>
          </a:bodyPr>
          <a:lstStyle/>
          <a:p>
            <a:endParaRPr lang="he-IL"/>
          </a:p>
        </p:txBody>
      </p:sp>
      <p:sp>
        <p:nvSpPr>
          <p:cNvPr id="12338" name="Line 50"/>
          <p:cNvSpPr>
            <a:spLocks noChangeShapeType="1"/>
          </p:cNvSpPr>
          <p:nvPr/>
        </p:nvSpPr>
        <p:spPr bwMode="auto">
          <a:xfrm>
            <a:off x="728663" y="2047875"/>
            <a:ext cx="8110537" cy="12700"/>
          </a:xfrm>
          <a:prstGeom prst="line">
            <a:avLst/>
          </a:prstGeom>
          <a:noFill/>
          <a:ln w="38100">
            <a:solidFill>
              <a:schemeClr val="tx1"/>
            </a:solidFill>
            <a:round/>
            <a:headEnd/>
            <a:tailEnd/>
          </a:ln>
        </p:spPr>
        <p:txBody>
          <a:bodyPr>
            <a:spAutoFit/>
          </a:bodyPr>
          <a:lstStyle/>
          <a:p>
            <a:endParaRPr lang="he-IL"/>
          </a:p>
        </p:txBody>
      </p:sp>
      <p:sp>
        <p:nvSpPr>
          <p:cNvPr id="1299507" name="Rectangle 51"/>
          <p:cNvSpPr>
            <a:spLocks noChangeArrowheads="1"/>
          </p:cNvSpPr>
          <p:nvPr/>
        </p:nvSpPr>
        <p:spPr bwMode="auto">
          <a:xfrm>
            <a:off x="5589588" y="3495675"/>
            <a:ext cx="863600" cy="220663"/>
          </a:xfrm>
          <a:prstGeom prst="rect">
            <a:avLst/>
          </a:prstGeom>
          <a:gradFill rotWithShape="1">
            <a:gsLst>
              <a:gs pos="0">
                <a:srgbClr val="33CCFF">
                  <a:alpha val="39999"/>
                </a:srgbClr>
              </a:gs>
              <a:gs pos="100000">
                <a:srgbClr val="33CCFF">
                  <a:gamma/>
                  <a:tint val="23922"/>
                  <a:invGamma/>
                </a:srgbClr>
              </a:gs>
            </a:gsLst>
            <a:lin ang="5400000" scaled="1"/>
          </a:gradFill>
          <a:ln w="9525">
            <a:solidFill>
              <a:schemeClr val="tx1"/>
            </a:solidFill>
            <a:miter lim="800000"/>
            <a:headEnd/>
            <a:tailEnd/>
          </a:ln>
          <a:effectLst/>
        </p:spPr>
        <p:txBody>
          <a:bodyPr wrap="none" anchor="ctr"/>
          <a:lstStyle/>
          <a:p>
            <a:pPr algn="ctr" fontAlgn="auto">
              <a:spcBef>
                <a:spcPts val="0"/>
              </a:spcBef>
              <a:spcAft>
                <a:spcPts val="0"/>
              </a:spcAft>
              <a:defRPr/>
            </a:pPr>
            <a:r>
              <a:rPr lang="he-IL" sz="1200" b="1" dirty="0">
                <a:effectLst>
                  <a:outerShdw blurRad="38100" dist="38100" dir="2700000" algn="tl">
                    <a:srgbClr val="FFFFFF"/>
                  </a:outerShdw>
                </a:effectLst>
                <a:latin typeface="Times New Roman" pitchFamily="18" charset="0"/>
                <a:cs typeface="David" pitchFamily="2" charset="-79"/>
              </a:rPr>
              <a:t>תיאום אזרחי</a:t>
            </a:r>
            <a:endParaRPr lang="en-US" sz="1200" b="1" dirty="0">
              <a:effectLst>
                <a:outerShdw blurRad="38100" dist="38100" dir="2700000" algn="tl">
                  <a:srgbClr val="FFFFFF"/>
                </a:outerShdw>
              </a:effectLst>
              <a:latin typeface="Times New Roman" pitchFamily="18" charset="0"/>
              <a:cs typeface="David" pitchFamily="2" charset="-79"/>
            </a:endParaRPr>
          </a:p>
        </p:txBody>
      </p:sp>
      <p:sp>
        <p:nvSpPr>
          <p:cNvPr id="1299509" name="Rectangle 53"/>
          <p:cNvSpPr>
            <a:spLocks noChangeArrowheads="1"/>
          </p:cNvSpPr>
          <p:nvPr/>
        </p:nvSpPr>
        <p:spPr bwMode="auto">
          <a:xfrm>
            <a:off x="971550" y="1677988"/>
            <a:ext cx="677863" cy="288925"/>
          </a:xfrm>
          <a:prstGeom prst="rect">
            <a:avLst/>
          </a:prstGeom>
          <a:gradFill rotWithShape="1">
            <a:gsLst>
              <a:gs pos="0">
                <a:srgbClr val="FFFF00"/>
              </a:gs>
              <a:gs pos="100000">
                <a:srgbClr val="FFFF00">
                  <a:gamma/>
                  <a:tint val="3922"/>
                  <a:invGamma/>
                </a:srgbClr>
              </a:gs>
            </a:gsLst>
            <a:lin ang="5400000" scaled="1"/>
          </a:gradFill>
          <a:ln w="9525">
            <a:solidFill>
              <a:schemeClr val="tx1"/>
            </a:solidFill>
            <a:miter lim="800000"/>
            <a:headEnd/>
            <a:tailEnd/>
          </a:ln>
          <a:effectLst/>
        </p:spPr>
        <p:txBody>
          <a:bodyPr wrap="none" anchor="ctr"/>
          <a:lstStyle/>
          <a:p>
            <a:pPr algn="ctr" fontAlgn="auto">
              <a:spcBef>
                <a:spcPts val="0"/>
              </a:spcBef>
              <a:spcAft>
                <a:spcPts val="0"/>
              </a:spcAft>
              <a:defRPr/>
            </a:pPr>
            <a:r>
              <a:rPr lang="he-IL" sz="1600" b="1" dirty="0">
                <a:effectLst>
                  <a:outerShdw blurRad="38100" dist="38100" dir="2700000" algn="tl">
                    <a:srgbClr val="FFFFFF"/>
                  </a:outerShdw>
                </a:effectLst>
                <a:latin typeface="Times New Roman" pitchFamily="18" charset="0"/>
                <a:cs typeface="David" pitchFamily="2" charset="-79"/>
              </a:rPr>
              <a:t>שיכון</a:t>
            </a:r>
            <a:endParaRPr lang="en-US" sz="1600" b="1" dirty="0">
              <a:effectLst>
                <a:outerShdw blurRad="38100" dist="38100" dir="2700000" algn="tl">
                  <a:srgbClr val="FFFFFF"/>
                </a:outerShdw>
              </a:effectLst>
              <a:latin typeface="Times New Roman" pitchFamily="18" charset="0"/>
              <a:cs typeface="David" pitchFamily="2" charset="-79"/>
            </a:endParaRPr>
          </a:p>
        </p:txBody>
      </p:sp>
      <p:sp>
        <p:nvSpPr>
          <p:cNvPr id="1299510" name="Rectangle 54"/>
          <p:cNvSpPr>
            <a:spLocks noChangeArrowheads="1"/>
          </p:cNvSpPr>
          <p:nvPr/>
        </p:nvSpPr>
        <p:spPr bwMode="auto">
          <a:xfrm>
            <a:off x="1187450" y="3987800"/>
            <a:ext cx="744538" cy="288925"/>
          </a:xfrm>
          <a:prstGeom prst="rect">
            <a:avLst/>
          </a:prstGeom>
          <a:gradFill rotWithShape="1">
            <a:gsLst>
              <a:gs pos="0">
                <a:srgbClr val="FFFF00"/>
              </a:gs>
              <a:gs pos="100000">
                <a:srgbClr val="FFFF00">
                  <a:gamma/>
                  <a:tint val="3922"/>
                  <a:invGamma/>
                </a:srgbClr>
              </a:gs>
            </a:gsLst>
            <a:lin ang="5400000" scaled="1"/>
          </a:gradFill>
          <a:ln w="9525">
            <a:solidFill>
              <a:schemeClr val="tx1"/>
            </a:solidFill>
            <a:miter lim="800000"/>
            <a:headEnd/>
            <a:tailEnd/>
          </a:ln>
          <a:effectLst/>
        </p:spPr>
        <p:txBody>
          <a:bodyPr wrap="none" anchor="ctr"/>
          <a:lstStyle/>
          <a:p>
            <a:pPr algn="ctr" fontAlgn="auto">
              <a:spcBef>
                <a:spcPts val="0"/>
              </a:spcBef>
              <a:spcAft>
                <a:spcPts val="0"/>
              </a:spcAft>
              <a:defRPr/>
            </a:pPr>
            <a:r>
              <a:rPr lang="he-IL" sz="1600" b="1" dirty="0">
                <a:effectLst>
                  <a:outerShdw blurRad="38100" dist="38100" dir="2700000" algn="tl">
                    <a:srgbClr val="FFFFFF"/>
                  </a:outerShdw>
                </a:effectLst>
                <a:latin typeface="Times New Roman" pitchFamily="18" charset="0"/>
                <a:cs typeface="David" pitchFamily="2" charset="-79"/>
              </a:rPr>
              <a:t>מדידות</a:t>
            </a:r>
            <a:endParaRPr lang="en-US" sz="1600" b="1" dirty="0">
              <a:effectLst>
                <a:outerShdw blurRad="38100" dist="38100" dir="2700000" algn="tl">
                  <a:srgbClr val="FFFFFF"/>
                </a:outerShdw>
              </a:effectLst>
              <a:latin typeface="Times New Roman" pitchFamily="18" charset="0"/>
              <a:cs typeface="David" pitchFamily="2" charset="-79"/>
            </a:endParaRPr>
          </a:p>
        </p:txBody>
      </p:sp>
      <p:sp>
        <p:nvSpPr>
          <p:cNvPr id="1299511" name="Rectangle 55"/>
          <p:cNvSpPr>
            <a:spLocks noChangeArrowheads="1"/>
          </p:cNvSpPr>
          <p:nvPr/>
        </p:nvSpPr>
        <p:spPr bwMode="auto">
          <a:xfrm>
            <a:off x="2363788" y="2187575"/>
            <a:ext cx="746125" cy="288925"/>
          </a:xfrm>
          <a:prstGeom prst="rect">
            <a:avLst/>
          </a:prstGeom>
          <a:gradFill rotWithShape="1">
            <a:gsLst>
              <a:gs pos="0">
                <a:srgbClr val="33CCFF"/>
              </a:gs>
              <a:gs pos="100000">
                <a:srgbClr val="33CCFF">
                  <a:gamma/>
                  <a:tint val="23922"/>
                  <a:invGamma/>
                </a:srgbClr>
              </a:gs>
            </a:gsLst>
            <a:lin ang="5400000" scaled="1"/>
          </a:gradFill>
          <a:ln w="9525">
            <a:solidFill>
              <a:schemeClr val="tx1"/>
            </a:solidFill>
            <a:miter lim="800000"/>
            <a:headEnd/>
            <a:tailEnd/>
          </a:ln>
          <a:effectLst/>
        </p:spPr>
        <p:txBody>
          <a:bodyPr wrap="none" anchor="ctr"/>
          <a:lstStyle/>
          <a:p>
            <a:pPr algn="ctr" fontAlgn="auto">
              <a:spcBef>
                <a:spcPts val="0"/>
              </a:spcBef>
              <a:spcAft>
                <a:spcPts val="0"/>
              </a:spcAft>
              <a:defRPr/>
            </a:pPr>
            <a:r>
              <a:rPr lang="he-IL" sz="1200" b="1" dirty="0">
                <a:effectLst>
                  <a:outerShdw blurRad="38100" dist="38100" dir="2700000" algn="tl">
                    <a:srgbClr val="FFFFFF"/>
                  </a:outerShdw>
                </a:effectLst>
                <a:latin typeface="Times New Roman" pitchFamily="18" charset="0"/>
                <a:cs typeface="David" pitchFamily="2" charset="-79"/>
              </a:rPr>
              <a:t>ר.</a:t>
            </a:r>
            <a:r>
              <a:rPr lang="he-IL" sz="1200" b="1" dirty="0" err="1">
                <a:effectLst>
                  <a:outerShdw blurRad="38100" dist="38100" dir="2700000" algn="tl">
                    <a:srgbClr val="FFFFFF"/>
                  </a:outerShdw>
                </a:effectLst>
                <a:latin typeface="Times New Roman" pitchFamily="18" charset="0"/>
                <a:cs typeface="David" pitchFamily="2" charset="-79"/>
              </a:rPr>
              <a:t>תו"ב</a:t>
            </a:r>
            <a:r>
              <a:rPr lang="he-IL" sz="1200" b="1" dirty="0">
                <a:effectLst>
                  <a:outerShdw blurRad="38100" dist="38100" dir="2700000" algn="tl">
                    <a:srgbClr val="FFFFFF"/>
                  </a:outerShdw>
                </a:effectLst>
                <a:latin typeface="Times New Roman" pitchFamily="18" charset="0"/>
                <a:cs typeface="David" pitchFamily="2" charset="-79"/>
              </a:rPr>
              <a:t>-</a:t>
            </a:r>
          </a:p>
          <a:p>
            <a:pPr algn="ctr" fontAlgn="auto">
              <a:spcBef>
                <a:spcPts val="0"/>
              </a:spcBef>
              <a:spcAft>
                <a:spcPts val="0"/>
              </a:spcAft>
              <a:defRPr/>
            </a:pPr>
            <a:r>
              <a:rPr lang="he-IL" sz="1200" b="1" dirty="0">
                <a:effectLst>
                  <a:outerShdw blurRad="38100" dist="38100" dir="2700000" algn="tl">
                    <a:srgbClr val="FFFFFF"/>
                  </a:outerShdw>
                </a:effectLst>
                <a:latin typeface="Times New Roman" pitchFamily="18" charset="0"/>
                <a:cs typeface="David" pitchFamily="2" charset="-79"/>
              </a:rPr>
              <a:t>פארס </a:t>
            </a:r>
            <a:r>
              <a:rPr lang="he-IL" sz="1200" b="1" dirty="0" err="1">
                <a:effectLst>
                  <a:outerShdw blurRad="38100" dist="38100" dir="2700000" algn="tl">
                    <a:srgbClr val="FFFFFF"/>
                  </a:outerShdw>
                </a:effectLst>
                <a:latin typeface="Times New Roman" pitchFamily="18" charset="0"/>
                <a:cs typeface="David" pitchFamily="2" charset="-79"/>
              </a:rPr>
              <a:t>עטילה</a:t>
            </a:r>
            <a:endParaRPr lang="en-US" sz="1200" b="1" dirty="0">
              <a:effectLst>
                <a:outerShdw blurRad="38100" dist="38100" dir="2700000" algn="tl">
                  <a:srgbClr val="FFFFFF"/>
                </a:outerShdw>
              </a:effectLst>
              <a:latin typeface="Times New Roman" pitchFamily="18" charset="0"/>
              <a:cs typeface="David" pitchFamily="2" charset="-79"/>
            </a:endParaRPr>
          </a:p>
        </p:txBody>
      </p:sp>
      <p:sp>
        <p:nvSpPr>
          <p:cNvPr id="1299512" name="Rectangle 56"/>
          <p:cNvSpPr>
            <a:spLocks noChangeArrowheads="1"/>
          </p:cNvSpPr>
          <p:nvPr/>
        </p:nvSpPr>
        <p:spPr bwMode="auto">
          <a:xfrm>
            <a:off x="0" y="2214563"/>
            <a:ext cx="1223963" cy="287337"/>
          </a:xfrm>
          <a:prstGeom prst="rect">
            <a:avLst/>
          </a:prstGeom>
          <a:gradFill rotWithShape="1">
            <a:gsLst>
              <a:gs pos="0">
                <a:srgbClr val="33CCFF"/>
              </a:gs>
              <a:gs pos="100000">
                <a:srgbClr val="33CCFF">
                  <a:gamma/>
                  <a:tint val="23922"/>
                  <a:invGamma/>
                </a:srgbClr>
              </a:gs>
            </a:gsLst>
            <a:lin ang="5400000" scaled="1"/>
          </a:gradFill>
          <a:ln w="9525">
            <a:solidFill>
              <a:schemeClr val="tx1"/>
            </a:solidFill>
            <a:miter lim="800000"/>
            <a:headEnd/>
            <a:tailEnd/>
          </a:ln>
          <a:effectLst/>
        </p:spPr>
        <p:txBody>
          <a:bodyPr wrap="none" anchor="ctr"/>
          <a:lstStyle/>
          <a:p>
            <a:pPr algn="ctr" fontAlgn="auto">
              <a:spcBef>
                <a:spcPts val="0"/>
              </a:spcBef>
              <a:spcAft>
                <a:spcPts val="0"/>
              </a:spcAft>
              <a:defRPr/>
            </a:pPr>
            <a:r>
              <a:rPr lang="he-IL" sz="1200" b="1" dirty="0">
                <a:effectLst>
                  <a:outerShdw blurRad="38100" dist="38100" dir="2700000" algn="tl">
                    <a:srgbClr val="FFFFFF"/>
                  </a:outerShdw>
                </a:effectLst>
                <a:latin typeface="Times New Roman" pitchFamily="18" charset="0"/>
                <a:cs typeface="David" pitchFamily="2" charset="-79"/>
              </a:rPr>
              <a:t>ר. מעברים ותפר-</a:t>
            </a:r>
          </a:p>
          <a:p>
            <a:pPr algn="ctr" fontAlgn="auto">
              <a:spcBef>
                <a:spcPts val="0"/>
              </a:spcBef>
              <a:spcAft>
                <a:spcPts val="0"/>
              </a:spcAft>
              <a:defRPr/>
            </a:pPr>
            <a:r>
              <a:rPr lang="he-IL" sz="1200" b="1" dirty="0">
                <a:effectLst>
                  <a:outerShdw blurRad="38100" dist="38100" dir="2700000" algn="tl">
                    <a:srgbClr val="FFFFFF"/>
                  </a:outerShdw>
                </a:effectLst>
                <a:latin typeface="Times New Roman" pitchFamily="18" charset="0"/>
                <a:cs typeface="David" pitchFamily="2" charset="-79"/>
              </a:rPr>
              <a:t>עמוס זוארץ</a:t>
            </a:r>
            <a:endParaRPr lang="en-US" sz="1200" b="1" dirty="0">
              <a:effectLst>
                <a:outerShdw blurRad="38100" dist="38100" dir="2700000" algn="tl">
                  <a:srgbClr val="FFFFFF"/>
                </a:outerShdw>
              </a:effectLst>
              <a:latin typeface="Times New Roman" pitchFamily="18" charset="0"/>
              <a:cs typeface="David" pitchFamily="2" charset="-79"/>
            </a:endParaRPr>
          </a:p>
        </p:txBody>
      </p:sp>
      <p:sp>
        <p:nvSpPr>
          <p:cNvPr id="1299513" name="Rectangle 57"/>
          <p:cNvSpPr>
            <a:spLocks noChangeArrowheads="1"/>
          </p:cNvSpPr>
          <p:nvPr/>
        </p:nvSpPr>
        <p:spPr bwMode="auto">
          <a:xfrm>
            <a:off x="5597525" y="4149725"/>
            <a:ext cx="863600" cy="288925"/>
          </a:xfrm>
          <a:prstGeom prst="rect">
            <a:avLst/>
          </a:prstGeom>
          <a:gradFill rotWithShape="1">
            <a:gsLst>
              <a:gs pos="0">
                <a:srgbClr val="FFFF00"/>
              </a:gs>
              <a:gs pos="100000">
                <a:srgbClr val="FFFF00">
                  <a:gamma/>
                  <a:tint val="3922"/>
                  <a:invGamma/>
                </a:srgbClr>
              </a:gs>
            </a:gsLst>
            <a:lin ang="5400000" scaled="1"/>
          </a:gradFill>
          <a:ln w="9525">
            <a:solidFill>
              <a:schemeClr val="tx1"/>
            </a:solidFill>
            <a:miter lim="800000"/>
            <a:headEnd/>
            <a:tailEnd/>
          </a:ln>
          <a:effectLst/>
        </p:spPr>
        <p:txBody>
          <a:bodyPr wrap="none" anchor="ctr"/>
          <a:lstStyle/>
          <a:p>
            <a:pPr algn="ctr" fontAlgn="auto">
              <a:spcBef>
                <a:spcPts val="0"/>
              </a:spcBef>
              <a:spcAft>
                <a:spcPts val="0"/>
              </a:spcAft>
              <a:defRPr/>
            </a:pPr>
            <a:r>
              <a:rPr lang="he-IL" sz="1200" b="1" dirty="0">
                <a:effectLst>
                  <a:outerShdw blurRad="38100" dist="38100" dir="2700000" algn="tl">
                    <a:srgbClr val="FFFFFF"/>
                  </a:outerShdw>
                </a:effectLst>
                <a:latin typeface="Times New Roman" pitchFamily="18" charset="0"/>
                <a:cs typeface="David" pitchFamily="2" charset="-79"/>
              </a:rPr>
              <a:t>ממונה מרשם</a:t>
            </a:r>
            <a:endParaRPr lang="en-US" sz="1200" b="1" dirty="0">
              <a:effectLst>
                <a:outerShdw blurRad="38100" dist="38100" dir="2700000" algn="tl">
                  <a:srgbClr val="FFFFFF"/>
                </a:outerShdw>
              </a:effectLst>
              <a:latin typeface="Times New Roman" pitchFamily="18" charset="0"/>
              <a:cs typeface="David" pitchFamily="2" charset="-79"/>
            </a:endParaRPr>
          </a:p>
        </p:txBody>
      </p:sp>
      <p:sp>
        <p:nvSpPr>
          <p:cNvPr id="12345" name="Line 58"/>
          <p:cNvSpPr>
            <a:spLocks noChangeShapeType="1"/>
          </p:cNvSpPr>
          <p:nvPr/>
        </p:nvSpPr>
        <p:spPr bwMode="auto">
          <a:xfrm>
            <a:off x="2124075" y="2476500"/>
            <a:ext cx="0" cy="71438"/>
          </a:xfrm>
          <a:prstGeom prst="line">
            <a:avLst/>
          </a:prstGeom>
          <a:noFill/>
          <a:ln w="9525">
            <a:solidFill>
              <a:schemeClr val="tx1"/>
            </a:solidFill>
            <a:round/>
            <a:headEnd/>
            <a:tailEnd/>
          </a:ln>
        </p:spPr>
        <p:txBody>
          <a:bodyPr>
            <a:spAutoFit/>
          </a:bodyPr>
          <a:lstStyle/>
          <a:p>
            <a:endParaRPr lang="he-IL"/>
          </a:p>
        </p:txBody>
      </p:sp>
      <p:sp>
        <p:nvSpPr>
          <p:cNvPr id="12346" name="Line 59"/>
          <p:cNvSpPr>
            <a:spLocks noChangeShapeType="1"/>
          </p:cNvSpPr>
          <p:nvPr/>
        </p:nvSpPr>
        <p:spPr bwMode="auto">
          <a:xfrm>
            <a:off x="1692275" y="2476500"/>
            <a:ext cx="0" cy="71438"/>
          </a:xfrm>
          <a:prstGeom prst="line">
            <a:avLst/>
          </a:prstGeom>
          <a:noFill/>
          <a:ln w="9525">
            <a:solidFill>
              <a:schemeClr val="tx1"/>
            </a:solidFill>
            <a:round/>
            <a:headEnd/>
            <a:tailEnd/>
          </a:ln>
        </p:spPr>
        <p:txBody>
          <a:bodyPr>
            <a:spAutoFit/>
          </a:bodyPr>
          <a:lstStyle/>
          <a:p>
            <a:endParaRPr lang="he-IL"/>
          </a:p>
        </p:txBody>
      </p:sp>
      <p:sp>
        <p:nvSpPr>
          <p:cNvPr id="1299516" name="Rectangle 60"/>
          <p:cNvSpPr>
            <a:spLocks noChangeArrowheads="1"/>
          </p:cNvSpPr>
          <p:nvPr/>
        </p:nvSpPr>
        <p:spPr bwMode="auto">
          <a:xfrm>
            <a:off x="6643688" y="2357438"/>
            <a:ext cx="947737" cy="454025"/>
          </a:xfrm>
          <a:prstGeom prst="rect">
            <a:avLst/>
          </a:prstGeom>
          <a:gradFill rotWithShape="1">
            <a:gsLst>
              <a:gs pos="0">
                <a:srgbClr val="33CCFF"/>
              </a:gs>
              <a:gs pos="100000">
                <a:srgbClr val="33CCFF">
                  <a:gamma/>
                  <a:tint val="23922"/>
                  <a:invGamma/>
                </a:srgbClr>
              </a:gs>
            </a:gsLst>
            <a:lin ang="5400000" scaled="1"/>
          </a:gradFill>
          <a:ln w="9525">
            <a:solidFill>
              <a:schemeClr val="tx1"/>
            </a:solidFill>
            <a:miter lim="800000"/>
            <a:headEnd/>
            <a:tailEnd/>
          </a:ln>
          <a:effectLst/>
        </p:spPr>
        <p:txBody>
          <a:bodyPr wrap="none" anchor="ctr"/>
          <a:lstStyle/>
          <a:p>
            <a:pPr algn="ctr" fontAlgn="auto">
              <a:spcBef>
                <a:spcPts val="0"/>
              </a:spcBef>
              <a:spcAft>
                <a:spcPts val="0"/>
              </a:spcAft>
              <a:defRPr/>
            </a:pPr>
            <a:r>
              <a:rPr lang="he-IL" sz="1300" b="1" dirty="0">
                <a:effectLst>
                  <a:outerShdw blurRad="38100" dist="38100" dir="2700000" algn="tl">
                    <a:srgbClr val="FFFFFF"/>
                  </a:outerShdw>
                </a:effectLst>
                <a:latin typeface="Times New Roman" pitchFamily="18" charset="0"/>
                <a:cs typeface="David" pitchFamily="2" charset="-79"/>
              </a:rPr>
              <a:t>תקשוב- רת"ח </a:t>
            </a:r>
          </a:p>
          <a:p>
            <a:pPr algn="ctr" fontAlgn="auto">
              <a:spcBef>
                <a:spcPts val="0"/>
              </a:spcBef>
              <a:spcAft>
                <a:spcPts val="0"/>
              </a:spcAft>
              <a:defRPr/>
            </a:pPr>
            <a:r>
              <a:rPr lang="he-IL" sz="1300" b="1" dirty="0">
                <a:effectLst>
                  <a:outerShdw blurRad="38100" dist="38100" dir="2700000" algn="tl">
                    <a:srgbClr val="FFFFFF"/>
                  </a:outerShdw>
                </a:effectLst>
                <a:latin typeface="Times New Roman" pitchFamily="18" charset="0"/>
                <a:cs typeface="David" pitchFamily="2" charset="-79"/>
              </a:rPr>
              <a:t>יצחק </a:t>
            </a:r>
            <a:r>
              <a:rPr lang="he-IL" sz="1300" b="1" dirty="0" err="1">
                <a:effectLst>
                  <a:outerShdw blurRad="38100" dist="38100" dir="2700000" algn="tl">
                    <a:srgbClr val="FFFFFF"/>
                  </a:outerShdw>
                </a:effectLst>
                <a:latin typeface="Times New Roman" pitchFamily="18" charset="0"/>
                <a:cs typeface="David" pitchFamily="2" charset="-79"/>
              </a:rPr>
              <a:t>בוכניק</a:t>
            </a:r>
            <a:endParaRPr lang="en-US" sz="1300" b="1" dirty="0">
              <a:effectLst>
                <a:outerShdw blurRad="38100" dist="38100" dir="2700000" algn="tl">
                  <a:srgbClr val="FFFFFF"/>
                </a:outerShdw>
              </a:effectLst>
              <a:latin typeface="Times New Roman" pitchFamily="18" charset="0"/>
              <a:cs typeface="David" pitchFamily="2" charset="-79"/>
            </a:endParaRPr>
          </a:p>
        </p:txBody>
      </p:sp>
      <p:sp>
        <p:nvSpPr>
          <p:cNvPr id="1299517" name="Rectangle 61"/>
          <p:cNvSpPr>
            <a:spLocks noChangeArrowheads="1"/>
          </p:cNvSpPr>
          <p:nvPr/>
        </p:nvSpPr>
        <p:spPr bwMode="auto">
          <a:xfrm>
            <a:off x="6786563" y="3429000"/>
            <a:ext cx="857250" cy="357188"/>
          </a:xfrm>
          <a:prstGeom prst="rect">
            <a:avLst/>
          </a:prstGeom>
          <a:gradFill rotWithShape="1">
            <a:gsLst>
              <a:gs pos="0">
                <a:srgbClr val="33CCFF"/>
              </a:gs>
              <a:gs pos="100000">
                <a:srgbClr val="33CCFF">
                  <a:gamma/>
                  <a:tint val="23922"/>
                  <a:invGamma/>
                </a:srgbClr>
              </a:gs>
            </a:gsLst>
            <a:lin ang="5400000" scaled="1"/>
          </a:gradFill>
          <a:ln w="9525">
            <a:solidFill>
              <a:schemeClr val="tx1"/>
            </a:solidFill>
            <a:miter lim="800000"/>
            <a:headEnd/>
            <a:tailEnd/>
          </a:ln>
          <a:effectLst/>
        </p:spPr>
        <p:txBody>
          <a:bodyPr wrap="none" anchor="ctr"/>
          <a:lstStyle/>
          <a:p>
            <a:pPr algn="ctr" fontAlgn="auto">
              <a:spcBef>
                <a:spcPts val="0"/>
              </a:spcBef>
              <a:spcAft>
                <a:spcPts val="0"/>
              </a:spcAft>
              <a:defRPr/>
            </a:pPr>
            <a:r>
              <a:rPr lang="he-IL" sz="1200" b="1" dirty="0">
                <a:effectLst>
                  <a:outerShdw blurRad="38100" dist="38100" dir="2700000" algn="tl">
                    <a:srgbClr val="FFFFFF"/>
                  </a:outerShdw>
                </a:effectLst>
                <a:latin typeface="Times New Roman" pitchFamily="18" charset="0"/>
                <a:cs typeface="David" pitchFamily="2" charset="-79"/>
              </a:rPr>
              <a:t>שלישות- </a:t>
            </a:r>
          </a:p>
          <a:p>
            <a:pPr algn="ctr" fontAlgn="auto">
              <a:spcBef>
                <a:spcPts val="0"/>
              </a:spcBef>
              <a:spcAft>
                <a:spcPts val="0"/>
              </a:spcAft>
              <a:defRPr/>
            </a:pPr>
            <a:r>
              <a:rPr lang="he-IL" sz="1200" b="1" dirty="0">
                <a:effectLst>
                  <a:outerShdw blurRad="38100" dist="38100" dir="2700000" algn="tl">
                    <a:srgbClr val="FFFFFF"/>
                  </a:outerShdw>
                </a:effectLst>
                <a:latin typeface="Times New Roman" pitchFamily="18" charset="0"/>
                <a:cs typeface="David" pitchFamily="2" charset="-79"/>
              </a:rPr>
              <a:t>עופר קרטה</a:t>
            </a:r>
            <a:endParaRPr lang="en-US" sz="1200" b="1" dirty="0">
              <a:effectLst>
                <a:outerShdw blurRad="38100" dist="38100" dir="2700000" algn="tl">
                  <a:srgbClr val="FFFFFF"/>
                </a:outerShdw>
              </a:effectLst>
              <a:latin typeface="Times New Roman" pitchFamily="18" charset="0"/>
              <a:cs typeface="David" pitchFamily="2" charset="-79"/>
            </a:endParaRPr>
          </a:p>
        </p:txBody>
      </p:sp>
      <p:sp>
        <p:nvSpPr>
          <p:cNvPr id="12349" name="Line 62"/>
          <p:cNvSpPr>
            <a:spLocks noChangeShapeType="1"/>
          </p:cNvSpPr>
          <p:nvPr/>
        </p:nvSpPr>
        <p:spPr bwMode="auto">
          <a:xfrm flipH="1" flipV="1">
            <a:off x="7786688" y="2071688"/>
            <a:ext cx="0" cy="1714500"/>
          </a:xfrm>
          <a:prstGeom prst="line">
            <a:avLst/>
          </a:prstGeom>
          <a:noFill/>
          <a:ln w="38100">
            <a:solidFill>
              <a:schemeClr val="tx1"/>
            </a:solidFill>
            <a:round/>
            <a:headEnd/>
            <a:tailEnd/>
          </a:ln>
        </p:spPr>
        <p:txBody>
          <a:bodyPr>
            <a:spAutoFit/>
          </a:bodyPr>
          <a:lstStyle/>
          <a:p>
            <a:endParaRPr lang="he-IL"/>
          </a:p>
        </p:txBody>
      </p:sp>
      <p:sp>
        <p:nvSpPr>
          <p:cNvPr id="1299519" name="Rectangle 63"/>
          <p:cNvSpPr>
            <a:spLocks noChangeArrowheads="1"/>
          </p:cNvSpPr>
          <p:nvPr/>
        </p:nvSpPr>
        <p:spPr bwMode="auto">
          <a:xfrm>
            <a:off x="5545138" y="3141663"/>
            <a:ext cx="939800" cy="274637"/>
          </a:xfrm>
          <a:prstGeom prst="rect">
            <a:avLst/>
          </a:prstGeom>
          <a:gradFill rotWithShape="1">
            <a:gsLst>
              <a:gs pos="0">
                <a:srgbClr val="33CCFF">
                  <a:alpha val="39999"/>
                </a:srgbClr>
              </a:gs>
              <a:gs pos="100000">
                <a:srgbClr val="33CCFF">
                  <a:gamma/>
                  <a:tint val="23922"/>
                  <a:invGamma/>
                </a:srgbClr>
              </a:gs>
            </a:gsLst>
            <a:lin ang="5400000" scaled="1"/>
          </a:gradFill>
          <a:ln w="9525">
            <a:solidFill>
              <a:schemeClr val="tx1"/>
            </a:solidFill>
            <a:miter lim="800000"/>
            <a:headEnd/>
            <a:tailEnd/>
          </a:ln>
          <a:effectLst/>
        </p:spPr>
        <p:txBody>
          <a:bodyPr wrap="none" anchor="ctr"/>
          <a:lstStyle/>
          <a:p>
            <a:pPr algn="ctr" fontAlgn="auto">
              <a:spcBef>
                <a:spcPts val="0"/>
              </a:spcBef>
              <a:spcAft>
                <a:spcPts val="0"/>
              </a:spcAft>
              <a:defRPr/>
            </a:pPr>
            <a:r>
              <a:rPr lang="he-IL" sz="1100" b="1" dirty="0">
                <a:effectLst>
                  <a:outerShdw blurRad="38100" dist="38100" dir="2700000" algn="tl">
                    <a:srgbClr val="FFFFFF"/>
                  </a:outerShdw>
                </a:effectLst>
                <a:latin typeface="Times New Roman" pitchFamily="18" charset="0"/>
                <a:cs typeface="David" pitchFamily="2" charset="-79"/>
              </a:rPr>
              <a:t>הדרכה וניהול ידע</a:t>
            </a:r>
            <a:endParaRPr lang="en-US" sz="1100" b="1" dirty="0">
              <a:effectLst>
                <a:outerShdw blurRad="38100" dist="38100" dir="2700000" algn="tl">
                  <a:srgbClr val="FFFFFF"/>
                </a:outerShdw>
              </a:effectLst>
              <a:latin typeface="Times New Roman" pitchFamily="18" charset="0"/>
              <a:cs typeface="David" pitchFamily="2" charset="-79"/>
            </a:endParaRPr>
          </a:p>
        </p:txBody>
      </p:sp>
      <p:graphicFrame>
        <p:nvGraphicFramePr>
          <p:cNvPr id="1299520" name="Group 64"/>
          <p:cNvGraphicFramePr>
            <a:graphicFrameLocks noGrp="1"/>
          </p:cNvGraphicFramePr>
          <p:nvPr/>
        </p:nvGraphicFramePr>
        <p:xfrm>
          <a:off x="234950" y="4979988"/>
          <a:ext cx="4046538" cy="1362077"/>
        </p:xfrm>
        <a:graphic>
          <a:graphicData uri="http://schemas.openxmlformats.org/drawingml/2006/table">
            <a:tbl>
              <a:tblPr rtl="1"/>
              <a:tblGrid>
                <a:gridCol w="2728913"/>
                <a:gridCol w="1317625"/>
              </a:tblGrid>
              <a:tr h="376238">
                <a:tc>
                  <a:txBody>
                    <a:bodyPr/>
                    <a:lstStyle/>
                    <a:p>
                      <a:pPr marL="0" marR="0" lvl="0" indent="0" algn="ctr" defTabSz="914400" rtl="1" eaLnBrk="1" fontAlgn="base" latinLnBrk="0" hangingPunct="1">
                        <a:lnSpc>
                          <a:spcPct val="80000"/>
                        </a:lnSpc>
                        <a:spcBef>
                          <a:spcPct val="30000"/>
                        </a:spcBef>
                        <a:spcAft>
                          <a:spcPct val="0"/>
                        </a:spcAft>
                        <a:buClrTx/>
                        <a:buSzTx/>
                        <a:buFontTx/>
                        <a:buNone/>
                        <a:tabLst/>
                      </a:pPr>
                      <a:r>
                        <a:rPr kumimoji="0" lang="he-IL" sz="1200" b="1" i="0" u="none" strike="noStrike" cap="none" normalizeH="0" baseline="0" dirty="0" smtClean="0">
                          <a:ln>
                            <a:noFill/>
                          </a:ln>
                          <a:solidFill>
                            <a:schemeClr val="tx1"/>
                          </a:solidFill>
                          <a:effectLst/>
                          <a:latin typeface="Arial" pitchFamily="34" charset="0"/>
                          <a:cs typeface="David" pitchFamily="2" charset="-79"/>
                        </a:rPr>
                        <a:t>עובדי מדינה ישראליים</a:t>
                      </a:r>
                      <a:endParaRPr kumimoji="0" lang="en-US" sz="1200" b="1" i="0" u="none" strike="noStrike" cap="none" normalizeH="0" baseline="0" dirty="0" smtClean="0">
                        <a:ln>
                          <a:noFill/>
                        </a:ln>
                        <a:solidFill>
                          <a:schemeClr val="tx1"/>
                        </a:solidFill>
                        <a:effectLst/>
                        <a:latin typeface="Arial" pitchFamily="34" charset="0"/>
                        <a:cs typeface="David" pitchFamily="2" charset="-79"/>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1" eaLnBrk="1" fontAlgn="base" latinLnBrk="0" hangingPunct="1">
                        <a:lnSpc>
                          <a:spcPct val="80000"/>
                        </a:lnSpc>
                        <a:spcBef>
                          <a:spcPct val="30000"/>
                        </a:spcBef>
                        <a:spcAft>
                          <a:spcPct val="0"/>
                        </a:spcAft>
                        <a:buClrTx/>
                        <a:buSzTx/>
                        <a:buFontTx/>
                        <a:buNone/>
                        <a:tabLst/>
                      </a:pPr>
                      <a:r>
                        <a:rPr kumimoji="0" lang="he-IL" sz="1200" b="1" i="0" u="none" strike="noStrike" cap="none" normalizeH="0" baseline="0" dirty="0" smtClean="0">
                          <a:ln>
                            <a:noFill/>
                          </a:ln>
                          <a:solidFill>
                            <a:schemeClr val="tx1"/>
                          </a:solidFill>
                          <a:effectLst/>
                          <a:latin typeface="Arial" pitchFamily="34" charset="0"/>
                          <a:cs typeface="David" pitchFamily="2" charset="-79"/>
                        </a:rPr>
                        <a:t>179</a:t>
                      </a:r>
                      <a:endParaRPr kumimoji="0" lang="en-US" sz="1200" b="1" i="0" u="none" strike="noStrike" cap="none" normalizeH="0" baseline="0" dirty="0" smtClean="0">
                        <a:ln>
                          <a:noFill/>
                        </a:ln>
                        <a:solidFill>
                          <a:schemeClr val="tx1"/>
                        </a:solidFill>
                        <a:effectLst/>
                        <a:latin typeface="Arial" pitchFamily="34" charset="0"/>
                        <a:cs typeface="David" pitchFamily="2" charset="-79"/>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r>
              <a:tr h="246063">
                <a:tc>
                  <a:txBody>
                    <a:bodyPr/>
                    <a:lstStyle/>
                    <a:p>
                      <a:pPr marL="0" marR="0" lvl="0" indent="0" algn="ctr" defTabSz="914400" rtl="1" eaLnBrk="1" fontAlgn="base" latinLnBrk="0" hangingPunct="1">
                        <a:lnSpc>
                          <a:spcPct val="80000"/>
                        </a:lnSpc>
                        <a:spcBef>
                          <a:spcPct val="30000"/>
                        </a:spcBef>
                        <a:spcAft>
                          <a:spcPct val="0"/>
                        </a:spcAft>
                        <a:buClrTx/>
                        <a:buSzTx/>
                        <a:buFontTx/>
                        <a:buNone/>
                        <a:tabLst/>
                      </a:pPr>
                      <a:r>
                        <a:rPr kumimoji="0" lang="he-IL" sz="1200" b="1" i="0" u="none" strike="noStrike" cap="none" normalizeH="0" baseline="0" dirty="0" smtClean="0">
                          <a:ln>
                            <a:noFill/>
                          </a:ln>
                          <a:solidFill>
                            <a:schemeClr val="tx1"/>
                          </a:solidFill>
                          <a:effectLst/>
                          <a:latin typeface="Arial" pitchFamily="34" charset="0"/>
                          <a:cs typeface="David" pitchFamily="2" charset="-79"/>
                        </a:rPr>
                        <a:t>עובדי מדינה פלסטינים</a:t>
                      </a:r>
                      <a:endParaRPr kumimoji="0" lang="en-US" sz="1200" b="1" i="0" u="none" strike="noStrike" cap="none" normalizeH="0" baseline="0" dirty="0" smtClean="0">
                        <a:ln>
                          <a:noFill/>
                        </a:ln>
                        <a:solidFill>
                          <a:schemeClr val="tx1"/>
                        </a:solidFill>
                        <a:effectLst/>
                        <a:latin typeface="Arial" pitchFamily="34" charset="0"/>
                        <a:cs typeface="David" pitchFamily="2" charset="-79"/>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1" eaLnBrk="1" fontAlgn="base" latinLnBrk="0" hangingPunct="1">
                        <a:lnSpc>
                          <a:spcPct val="80000"/>
                        </a:lnSpc>
                        <a:spcBef>
                          <a:spcPct val="30000"/>
                        </a:spcBef>
                        <a:spcAft>
                          <a:spcPct val="0"/>
                        </a:spcAft>
                        <a:buClrTx/>
                        <a:buSzTx/>
                        <a:buFontTx/>
                        <a:buNone/>
                        <a:tabLst/>
                      </a:pPr>
                      <a:r>
                        <a:rPr kumimoji="0" lang="he-IL" sz="1200" b="1" i="0" u="none" strike="noStrike" cap="none" normalizeH="0" baseline="0" dirty="0" smtClean="0">
                          <a:ln>
                            <a:noFill/>
                          </a:ln>
                          <a:solidFill>
                            <a:schemeClr val="tx1"/>
                          </a:solidFill>
                          <a:effectLst/>
                          <a:latin typeface="Arial" pitchFamily="34" charset="0"/>
                          <a:cs typeface="David" pitchFamily="2" charset="-79"/>
                        </a:rPr>
                        <a:t>134 (90 מים)</a:t>
                      </a:r>
                      <a:endParaRPr kumimoji="0" lang="en-US" sz="1200" b="1" i="0" u="none" strike="noStrike" cap="none" normalizeH="0" baseline="0" dirty="0" smtClean="0">
                        <a:ln>
                          <a:noFill/>
                        </a:ln>
                        <a:solidFill>
                          <a:schemeClr val="tx1"/>
                        </a:solidFill>
                        <a:effectLst/>
                        <a:latin typeface="Arial" pitchFamily="34" charset="0"/>
                        <a:cs typeface="David" pitchFamily="2" charset="-79"/>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r>
              <a:tr h="247650">
                <a:tc>
                  <a:txBody>
                    <a:bodyPr/>
                    <a:lstStyle/>
                    <a:p>
                      <a:pPr marL="0" marR="0" lvl="0" indent="0" algn="ctr" defTabSz="914400" rtl="1" eaLnBrk="1" fontAlgn="base" latinLnBrk="0" hangingPunct="1">
                        <a:lnSpc>
                          <a:spcPct val="80000"/>
                        </a:lnSpc>
                        <a:spcBef>
                          <a:spcPct val="30000"/>
                        </a:spcBef>
                        <a:spcAft>
                          <a:spcPct val="0"/>
                        </a:spcAft>
                        <a:buClrTx/>
                        <a:buSzTx/>
                        <a:buFontTx/>
                        <a:buNone/>
                        <a:tabLst/>
                      </a:pPr>
                      <a:r>
                        <a:rPr kumimoji="0" lang="he-IL" sz="1200" b="1" i="0" u="none" strike="noStrike" cap="none" normalizeH="0" baseline="0" dirty="0" smtClean="0">
                          <a:ln>
                            <a:noFill/>
                          </a:ln>
                          <a:solidFill>
                            <a:schemeClr val="tx1"/>
                          </a:solidFill>
                          <a:effectLst/>
                          <a:latin typeface="Arial" pitchFamily="34" charset="0"/>
                          <a:cs typeface="David" pitchFamily="2" charset="-79"/>
                        </a:rPr>
                        <a:t>עובדים יומיים פלסטינים (בארכ' ואיכה"ס)</a:t>
                      </a:r>
                      <a:endParaRPr kumimoji="0" lang="en-US" sz="1200" b="1" i="0" u="none" strike="noStrike" cap="none" normalizeH="0" baseline="0" dirty="0" smtClean="0">
                        <a:ln>
                          <a:noFill/>
                        </a:ln>
                        <a:solidFill>
                          <a:schemeClr val="tx1"/>
                        </a:solidFill>
                        <a:effectLst/>
                        <a:latin typeface="Arial" pitchFamily="34" charset="0"/>
                        <a:cs typeface="David" pitchFamily="2" charset="-79"/>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1" eaLnBrk="1" fontAlgn="base" latinLnBrk="0" hangingPunct="1">
                        <a:lnSpc>
                          <a:spcPct val="80000"/>
                        </a:lnSpc>
                        <a:spcBef>
                          <a:spcPct val="30000"/>
                        </a:spcBef>
                        <a:spcAft>
                          <a:spcPct val="0"/>
                        </a:spcAft>
                        <a:buClrTx/>
                        <a:buSzTx/>
                        <a:buFontTx/>
                        <a:buNone/>
                        <a:tabLst/>
                      </a:pPr>
                      <a:r>
                        <a:rPr kumimoji="0" lang="he-IL" sz="1200" b="1" i="0" u="none" strike="noStrike" cap="none" normalizeH="0" baseline="0" dirty="0" smtClean="0">
                          <a:ln>
                            <a:noFill/>
                          </a:ln>
                          <a:solidFill>
                            <a:schemeClr val="tx1"/>
                          </a:solidFill>
                          <a:effectLst/>
                          <a:latin typeface="Arial" pitchFamily="34" charset="0"/>
                          <a:cs typeface="David" pitchFamily="2" charset="-79"/>
                        </a:rPr>
                        <a:t>105 (ממוצע)</a:t>
                      </a:r>
                      <a:endParaRPr kumimoji="0" lang="en-US" sz="1200" b="1" i="0" u="none" strike="noStrike" cap="none" normalizeH="0" baseline="0" dirty="0" smtClean="0">
                        <a:ln>
                          <a:noFill/>
                        </a:ln>
                        <a:solidFill>
                          <a:schemeClr val="tx1"/>
                        </a:solidFill>
                        <a:effectLst/>
                        <a:latin typeface="Arial" pitchFamily="34" charset="0"/>
                        <a:cs typeface="David" pitchFamily="2" charset="-79"/>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r>
              <a:tr h="246063">
                <a:tc>
                  <a:txBody>
                    <a:bodyPr/>
                    <a:lstStyle/>
                    <a:p>
                      <a:pPr marL="0" marR="0" lvl="0" indent="0" algn="ctr" defTabSz="914400" rtl="1" eaLnBrk="1" fontAlgn="base" latinLnBrk="0" hangingPunct="1">
                        <a:lnSpc>
                          <a:spcPct val="80000"/>
                        </a:lnSpc>
                        <a:spcBef>
                          <a:spcPct val="30000"/>
                        </a:spcBef>
                        <a:spcAft>
                          <a:spcPct val="0"/>
                        </a:spcAft>
                        <a:buClrTx/>
                        <a:buSzTx/>
                        <a:buFontTx/>
                        <a:buNone/>
                        <a:tabLst/>
                      </a:pPr>
                      <a:r>
                        <a:rPr kumimoji="0" lang="he-IL" sz="1200" b="1" i="0" u="none" strike="noStrike" cap="none" normalizeH="0" baseline="0" dirty="0" smtClean="0">
                          <a:ln>
                            <a:noFill/>
                          </a:ln>
                          <a:solidFill>
                            <a:schemeClr val="tx1"/>
                          </a:solidFill>
                          <a:effectLst/>
                          <a:latin typeface="Arial" pitchFamily="34" charset="0"/>
                          <a:cs typeface="David" pitchFamily="2" charset="-79"/>
                        </a:rPr>
                        <a:t>עובדי רשויות (ארכיאולוגיה ושמו"ט)</a:t>
                      </a:r>
                      <a:endParaRPr kumimoji="0" lang="en-US" sz="1200" b="1" i="0" u="none" strike="noStrike" cap="none" normalizeH="0" baseline="0" dirty="0" smtClean="0">
                        <a:ln>
                          <a:noFill/>
                        </a:ln>
                        <a:solidFill>
                          <a:schemeClr val="tx1"/>
                        </a:solidFill>
                        <a:effectLst/>
                        <a:latin typeface="Arial" pitchFamily="34" charset="0"/>
                        <a:cs typeface="David" pitchFamily="2" charset="-79"/>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1" eaLnBrk="1" fontAlgn="base" latinLnBrk="0" hangingPunct="1">
                        <a:lnSpc>
                          <a:spcPct val="80000"/>
                        </a:lnSpc>
                        <a:spcBef>
                          <a:spcPct val="30000"/>
                        </a:spcBef>
                        <a:spcAft>
                          <a:spcPct val="0"/>
                        </a:spcAft>
                        <a:buClrTx/>
                        <a:buSzTx/>
                        <a:buFontTx/>
                        <a:buNone/>
                        <a:tabLst/>
                      </a:pPr>
                      <a:r>
                        <a:rPr kumimoji="0" lang="he-IL" sz="1200" b="1" i="0" u="none" strike="noStrike" cap="none" normalizeH="0" baseline="0" dirty="0" smtClean="0">
                          <a:ln>
                            <a:noFill/>
                          </a:ln>
                          <a:solidFill>
                            <a:schemeClr val="tx1"/>
                          </a:solidFill>
                          <a:effectLst/>
                          <a:latin typeface="Arial" pitchFamily="34" charset="0"/>
                          <a:cs typeface="David" pitchFamily="2" charset="-79"/>
                        </a:rPr>
                        <a:t>22</a:t>
                      </a:r>
                      <a:endParaRPr kumimoji="0" lang="en-US" sz="1200" b="1" i="0" u="none" strike="noStrike" cap="none" normalizeH="0" baseline="0" dirty="0" smtClean="0">
                        <a:ln>
                          <a:noFill/>
                        </a:ln>
                        <a:solidFill>
                          <a:schemeClr val="tx1"/>
                        </a:solidFill>
                        <a:effectLst/>
                        <a:latin typeface="Arial" pitchFamily="34" charset="0"/>
                        <a:cs typeface="David" pitchFamily="2" charset="-79"/>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r>
              <a:tr h="246063">
                <a:tc>
                  <a:txBody>
                    <a:bodyPr/>
                    <a:lstStyle/>
                    <a:p>
                      <a:pPr marL="0" marR="0" lvl="0" indent="0" algn="ctr" defTabSz="914400" rtl="1" eaLnBrk="1" fontAlgn="base" latinLnBrk="0" hangingPunct="1">
                        <a:lnSpc>
                          <a:spcPct val="80000"/>
                        </a:lnSpc>
                        <a:spcBef>
                          <a:spcPct val="30000"/>
                        </a:spcBef>
                        <a:spcAft>
                          <a:spcPct val="0"/>
                        </a:spcAft>
                        <a:buClrTx/>
                        <a:buSzTx/>
                        <a:buFontTx/>
                        <a:buNone/>
                        <a:tabLst/>
                      </a:pPr>
                      <a:r>
                        <a:rPr kumimoji="0" lang="he-IL" sz="1200" b="1" i="0" u="none" strike="noStrike" cap="none" normalizeH="0" baseline="0" dirty="0" smtClean="0">
                          <a:ln>
                            <a:noFill/>
                          </a:ln>
                          <a:solidFill>
                            <a:schemeClr val="tx1"/>
                          </a:solidFill>
                          <a:effectLst>
                            <a:outerShdw blurRad="38100" dist="38100" dir="2700000" algn="tl">
                              <a:srgbClr val="FFFFFF"/>
                            </a:outerShdw>
                          </a:effectLst>
                          <a:latin typeface="Arial" pitchFamily="34" charset="0"/>
                          <a:cs typeface="David" pitchFamily="2" charset="-79"/>
                        </a:rPr>
                        <a:t>סה"כ</a:t>
                      </a:r>
                      <a:endParaRPr kumimoji="0" lang="en-US" sz="1200" b="1" i="0" u="none" strike="noStrike" cap="none" normalizeH="0" baseline="0" dirty="0" smtClean="0">
                        <a:ln>
                          <a:noFill/>
                        </a:ln>
                        <a:solidFill>
                          <a:schemeClr val="tx1"/>
                        </a:solidFill>
                        <a:effectLst>
                          <a:outerShdw blurRad="38100" dist="38100" dir="2700000" algn="tl">
                            <a:srgbClr val="FFFFFF"/>
                          </a:outerShdw>
                        </a:effectLst>
                        <a:latin typeface="Arial" pitchFamily="34" charset="0"/>
                        <a:cs typeface="David" pitchFamily="2" charset="-79"/>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1" eaLnBrk="1" fontAlgn="base" latinLnBrk="0" hangingPunct="1">
                        <a:lnSpc>
                          <a:spcPct val="80000"/>
                        </a:lnSpc>
                        <a:spcBef>
                          <a:spcPct val="30000"/>
                        </a:spcBef>
                        <a:spcAft>
                          <a:spcPct val="0"/>
                        </a:spcAft>
                        <a:buClrTx/>
                        <a:buSzTx/>
                        <a:buFontTx/>
                        <a:buNone/>
                        <a:tabLst/>
                      </a:pPr>
                      <a:r>
                        <a:rPr kumimoji="0" lang="he-IL" sz="1200" b="1" i="0" u="none" strike="noStrike" cap="none" normalizeH="0" baseline="0" dirty="0" smtClean="0">
                          <a:ln>
                            <a:noFill/>
                          </a:ln>
                          <a:solidFill>
                            <a:schemeClr val="tx1"/>
                          </a:solidFill>
                          <a:effectLst>
                            <a:outerShdw blurRad="38100" dist="38100" dir="2700000" algn="tl">
                              <a:srgbClr val="FFFFFF"/>
                            </a:outerShdw>
                          </a:effectLst>
                          <a:latin typeface="Arial" pitchFamily="34" charset="0"/>
                          <a:cs typeface="David" pitchFamily="2" charset="-79"/>
                        </a:rPr>
                        <a:t>440</a:t>
                      </a:r>
                      <a:endParaRPr kumimoji="0" lang="en-US" sz="1200" b="1" i="0" u="none" strike="noStrike" cap="none" normalizeH="0" baseline="0" dirty="0" smtClean="0">
                        <a:ln>
                          <a:noFill/>
                        </a:ln>
                        <a:solidFill>
                          <a:schemeClr val="tx1"/>
                        </a:solidFill>
                        <a:effectLst>
                          <a:outerShdw blurRad="38100" dist="38100" dir="2700000" algn="tl">
                            <a:srgbClr val="FFFFFF"/>
                          </a:outerShdw>
                        </a:effectLst>
                        <a:latin typeface="Arial" pitchFamily="34" charset="0"/>
                        <a:cs typeface="David" pitchFamily="2" charset="-79"/>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9966"/>
                    </a:solidFill>
                  </a:tcPr>
                </a:tc>
              </a:tr>
            </a:tbl>
          </a:graphicData>
        </a:graphic>
      </p:graphicFrame>
      <p:sp>
        <p:nvSpPr>
          <p:cNvPr id="1299540" name="Rectangle 84"/>
          <p:cNvSpPr>
            <a:spLocks noChangeArrowheads="1"/>
          </p:cNvSpPr>
          <p:nvPr/>
        </p:nvSpPr>
        <p:spPr bwMode="auto">
          <a:xfrm>
            <a:off x="2357438" y="1054100"/>
            <a:ext cx="3429000" cy="231775"/>
          </a:xfrm>
          <a:prstGeom prst="rect">
            <a:avLst/>
          </a:prstGeom>
          <a:gradFill rotWithShape="1">
            <a:gsLst>
              <a:gs pos="0">
                <a:srgbClr val="33CCFF"/>
              </a:gs>
              <a:gs pos="100000">
                <a:srgbClr val="33CCFF">
                  <a:gamma/>
                  <a:tint val="23922"/>
                  <a:invGamma/>
                </a:srgbClr>
              </a:gs>
            </a:gsLst>
            <a:lin ang="5400000" scaled="1"/>
          </a:gradFill>
          <a:ln w="9525">
            <a:solidFill>
              <a:schemeClr val="tx1"/>
            </a:solidFill>
            <a:miter lim="800000"/>
            <a:headEnd/>
            <a:tailEnd/>
          </a:ln>
          <a:effectLst/>
        </p:spPr>
        <p:txBody>
          <a:bodyPr wrap="none" anchor="ctr"/>
          <a:lstStyle/>
          <a:p>
            <a:pPr algn="ctr" fontAlgn="auto">
              <a:spcBef>
                <a:spcPts val="0"/>
              </a:spcBef>
              <a:spcAft>
                <a:spcPts val="0"/>
              </a:spcAft>
              <a:defRPr/>
            </a:pPr>
            <a:r>
              <a:rPr lang="he-IL" sz="1600" b="1" dirty="0">
                <a:effectLst>
                  <a:outerShdw blurRad="38100" dist="38100" dir="2700000" algn="tl">
                    <a:srgbClr val="FFFFFF"/>
                  </a:outerShdw>
                </a:effectLst>
                <a:latin typeface="Times New Roman" pitchFamily="18" charset="0"/>
                <a:cs typeface="David" pitchFamily="2" charset="-79"/>
              </a:rPr>
              <a:t>רמ"א (ראש מנהל אזרחי)- תא"ל מוטי אלמוז</a:t>
            </a:r>
            <a:endParaRPr lang="en-US" sz="1600" b="1" dirty="0">
              <a:effectLst>
                <a:outerShdw blurRad="38100" dist="38100" dir="2700000" algn="tl">
                  <a:srgbClr val="FFFFFF"/>
                </a:outerShdw>
              </a:effectLst>
              <a:latin typeface="Times New Roman" pitchFamily="18" charset="0"/>
              <a:cs typeface="David" pitchFamily="2" charset="-79"/>
            </a:endParaRPr>
          </a:p>
        </p:txBody>
      </p:sp>
      <p:sp>
        <p:nvSpPr>
          <p:cNvPr id="1299541" name="Rectangle 85"/>
          <p:cNvSpPr>
            <a:spLocks noChangeArrowheads="1"/>
          </p:cNvSpPr>
          <p:nvPr/>
        </p:nvSpPr>
        <p:spPr bwMode="auto">
          <a:xfrm>
            <a:off x="4143375" y="1485900"/>
            <a:ext cx="2143125" cy="300038"/>
          </a:xfrm>
          <a:prstGeom prst="rect">
            <a:avLst/>
          </a:prstGeom>
          <a:gradFill rotWithShape="1">
            <a:gsLst>
              <a:gs pos="0">
                <a:srgbClr val="33CCFF"/>
              </a:gs>
              <a:gs pos="100000">
                <a:srgbClr val="33CCFF">
                  <a:gamma/>
                  <a:tint val="23922"/>
                  <a:invGamma/>
                </a:srgbClr>
              </a:gs>
            </a:gsLst>
            <a:lin ang="5400000" scaled="1"/>
          </a:gradFill>
          <a:ln w="9525">
            <a:solidFill>
              <a:schemeClr val="tx1"/>
            </a:solidFill>
            <a:miter lim="800000"/>
            <a:headEnd/>
            <a:tailEnd/>
          </a:ln>
          <a:effectLst/>
        </p:spPr>
        <p:txBody>
          <a:bodyPr wrap="none" anchor="ctr"/>
          <a:lstStyle/>
          <a:p>
            <a:pPr algn="ctr" fontAlgn="auto">
              <a:spcBef>
                <a:spcPts val="0"/>
              </a:spcBef>
              <a:spcAft>
                <a:spcPts val="0"/>
              </a:spcAft>
              <a:defRPr/>
            </a:pPr>
            <a:r>
              <a:rPr lang="he-IL" sz="1600" b="1" dirty="0">
                <a:effectLst>
                  <a:outerShdw blurRad="38100" dist="38100" dir="2700000" algn="tl">
                    <a:srgbClr val="FFFFFF"/>
                  </a:outerShdw>
                </a:effectLst>
                <a:latin typeface="Times New Roman" pitchFamily="18" charset="0"/>
                <a:cs typeface="David" pitchFamily="2" charset="-79"/>
              </a:rPr>
              <a:t>ס' רמ"א-אל"מ ראיד מנצור</a:t>
            </a:r>
            <a:endParaRPr lang="en-US" sz="1600" b="1" dirty="0">
              <a:effectLst>
                <a:outerShdw blurRad="38100" dist="38100" dir="2700000" algn="tl">
                  <a:srgbClr val="FFFFFF"/>
                </a:outerShdw>
              </a:effectLst>
              <a:latin typeface="Times New Roman" pitchFamily="18" charset="0"/>
              <a:cs typeface="David" pitchFamily="2" charset="-79"/>
            </a:endParaRPr>
          </a:p>
        </p:txBody>
      </p:sp>
      <p:sp>
        <p:nvSpPr>
          <p:cNvPr id="1299542" name="Rectangle 86"/>
          <p:cNvSpPr>
            <a:spLocks noChangeArrowheads="1"/>
          </p:cNvSpPr>
          <p:nvPr/>
        </p:nvSpPr>
        <p:spPr bwMode="auto">
          <a:xfrm>
            <a:off x="8027988" y="3663950"/>
            <a:ext cx="649287" cy="288925"/>
          </a:xfrm>
          <a:prstGeom prst="rect">
            <a:avLst/>
          </a:prstGeom>
          <a:gradFill rotWithShape="1">
            <a:gsLst>
              <a:gs pos="0">
                <a:srgbClr val="00FFFF"/>
              </a:gs>
              <a:gs pos="100000">
                <a:srgbClr val="00FFFF">
                  <a:gamma/>
                  <a:tint val="22353"/>
                  <a:invGamma/>
                </a:srgbClr>
              </a:gs>
            </a:gsLst>
            <a:lin ang="5400000" scaled="1"/>
          </a:gradFill>
          <a:ln w="9525" algn="ctr">
            <a:solidFill>
              <a:schemeClr val="tx1"/>
            </a:solidFill>
            <a:miter lim="800000"/>
            <a:headEnd/>
            <a:tailEnd/>
          </a:ln>
          <a:effectLst/>
        </p:spPr>
        <p:txBody>
          <a:bodyPr wrap="none" anchor="ctr"/>
          <a:lstStyle/>
          <a:p>
            <a:pPr algn="ctr" fontAlgn="auto">
              <a:spcBef>
                <a:spcPts val="0"/>
              </a:spcBef>
              <a:spcAft>
                <a:spcPts val="0"/>
              </a:spcAft>
              <a:defRPr/>
            </a:pPr>
            <a:r>
              <a:rPr lang="he-IL" sz="1600" b="1" dirty="0">
                <a:effectLst>
                  <a:outerShdw blurRad="38100" dist="38100" dir="2700000" algn="tl">
                    <a:srgbClr val="FFFFFF"/>
                  </a:outerShdw>
                </a:effectLst>
                <a:latin typeface="Times New Roman" pitchFamily="18" charset="0"/>
                <a:cs typeface="David" pitchFamily="2" charset="-79"/>
              </a:rPr>
              <a:t>ג'נין</a:t>
            </a:r>
            <a:endParaRPr lang="en-US" sz="1600" b="1" dirty="0">
              <a:effectLst>
                <a:outerShdw blurRad="38100" dist="38100" dir="2700000" algn="tl">
                  <a:srgbClr val="FFFFFF"/>
                </a:outerShdw>
              </a:effectLst>
              <a:latin typeface="Times New Roman" pitchFamily="18" charset="0"/>
              <a:cs typeface="David" pitchFamily="2" charset="-79"/>
            </a:endParaRPr>
          </a:p>
        </p:txBody>
      </p:sp>
      <p:sp>
        <p:nvSpPr>
          <p:cNvPr id="12374" name="Line 87"/>
          <p:cNvSpPr>
            <a:spLocks noChangeShapeType="1"/>
          </p:cNvSpPr>
          <p:nvPr/>
        </p:nvSpPr>
        <p:spPr bwMode="auto">
          <a:xfrm flipV="1">
            <a:off x="8675688" y="3806825"/>
            <a:ext cx="144462" cy="0"/>
          </a:xfrm>
          <a:prstGeom prst="line">
            <a:avLst/>
          </a:prstGeom>
          <a:noFill/>
          <a:ln w="38100">
            <a:solidFill>
              <a:schemeClr val="tx1"/>
            </a:solidFill>
            <a:round/>
            <a:headEnd/>
            <a:tailEnd/>
          </a:ln>
        </p:spPr>
        <p:txBody>
          <a:bodyPr>
            <a:spAutoFit/>
          </a:bodyPr>
          <a:lstStyle/>
          <a:p>
            <a:endParaRPr lang="he-IL"/>
          </a:p>
        </p:txBody>
      </p:sp>
      <p:sp>
        <p:nvSpPr>
          <p:cNvPr id="1299544" name="Rectangle 88"/>
          <p:cNvSpPr>
            <a:spLocks noChangeArrowheads="1"/>
          </p:cNvSpPr>
          <p:nvPr/>
        </p:nvSpPr>
        <p:spPr bwMode="auto">
          <a:xfrm>
            <a:off x="8027988" y="3994150"/>
            <a:ext cx="649287" cy="288925"/>
          </a:xfrm>
          <a:prstGeom prst="rect">
            <a:avLst/>
          </a:prstGeom>
          <a:gradFill rotWithShape="1">
            <a:gsLst>
              <a:gs pos="0">
                <a:srgbClr val="00FFFF"/>
              </a:gs>
              <a:gs pos="100000">
                <a:srgbClr val="00FFFF">
                  <a:gamma/>
                  <a:tint val="22353"/>
                  <a:invGamma/>
                </a:srgbClr>
              </a:gs>
            </a:gsLst>
            <a:lin ang="5400000" scaled="1"/>
          </a:gradFill>
          <a:ln w="9525" algn="ctr">
            <a:solidFill>
              <a:schemeClr val="tx1"/>
            </a:solidFill>
            <a:miter lim="800000"/>
            <a:headEnd/>
            <a:tailEnd/>
          </a:ln>
          <a:effectLst/>
        </p:spPr>
        <p:txBody>
          <a:bodyPr wrap="none" anchor="ctr"/>
          <a:lstStyle/>
          <a:p>
            <a:pPr algn="ctr" fontAlgn="auto">
              <a:spcBef>
                <a:spcPts val="0"/>
              </a:spcBef>
              <a:spcAft>
                <a:spcPts val="0"/>
              </a:spcAft>
              <a:defRPr/>
            </a:pPr>
            <a:r>
              <a:rPr lang="he-IL" sz="1600" b="1" dirty="0">
                <a:effectLst>
                  <a:outerShdw blurRad="38100" dist="38100" dir="2700000" algn="tl">
                    <a:srgbClr val="FFFFFF"/>
                  </a:outerShdw>
                </a:effectLst>
                <a:latin typeface="Times New Roman" pitchFamily="18" charset="0"/>
                <a:cs typeface="David" pitchFamily="2" charset="-79"/>
              </a:rPr>
              <a:t>אפרים</a:t>
            </a:r>
            <a:endParaRPr lang="en-US" sz="1600" b="1" dirty="0">
              <a:effectLst>
                <a:outerShdw blurRad="38100" dist="38100" dir="2700000" algn="tl">
                  <a:srgbClr val="FFFFFF"/>
                </a:outerShdw>
              </a:effectLst>
              <a:latin typeface="Times New Roman" pitchFamily="18" charset="0"/>
              <a:cs typeface="David" pitchFamily="2" charset="-79"/>
            </a:endParaRPr>
          </a:p>
        </p:txBody>
      </p:sp>
      <p:sp>
        <p:nvSpPr>
          <p:cNvPr id="12376" name="Line 89"/>
          <p:cNvSpPr>
            <a:spLocks noChangeShapeType="1"/>
          </p:cNvSpPr>
          <p:nvPr/>
        </p:nvSpPr>
        <p:spPr bwMode="auto">
          <a:xfrm flipV="1">
            <a:off x="8675688" y="4137025"/>
            <a:ext cx="144462" cy="0"/>
          </a:xfrm>
          <a:prstGeom prst="line">
            <a:avLst/>
          </a:prstGeom>
          <a:noFill/>
          <a:ln w="38100">
            <a:solidFill>
              <a:schemeClr val="tx1"/>
            </a:solidFill>
            <a:round/>
            <a:headEnd/>
            <a:tailEnd/>
          </a:ln>
        </p:spPr>
        <p:txBody>
          <a:bodyPr>
            <a:spAutoFit/>
          </a:bodyPr>
          <a:lstStyle/>
          <a:p>
            <a:endParaRPr lang="he-IL"/>
          </a:p>
        </p:txBody>
      </p:sp>
      <p:sp>
        <p:nvSpPr>
          <p:cNvPr id="1299546" name="Rectangle 90"/>
          <p:cNvSpPr>
            <a:spLocks noChangeArrowheads="1"/>
          </p:cNvSpPr>
          <p:nvPr/>
        </p:nvSpPr>
        <p:spPr bwMode="auto">
          <a:xfrm>
            <a:off x="8027988" y="4321175"/>
            <a:ext cx="649287" cy="288925"/>
          </a:xfrm>
          <a:prstGeom prst="rect">
            <a:avLst/>
          </a:prstGeom>
          <a:gradFill rotWithShape="1">
            <a:gsLst>
              <a:gs pos="0">
                <a:srgbClr val="00FFFF"/>
              </a:gs>
              <a:gs pos="100000">
                <a:srgbClr val="00FFFF">
                  <a:gamma/>
                  <a:tint val="22353"/>
                  <a:invGamma/>
                </a:srgbClr>
              </a:gs>
            </a:gsLst>
            <a:lin ang="5400000" scaled="1"/>
          </a:gradFill>
          <a:ln w="9525" algn="ctr">
            <a:solidFill>
              <a:schemeClr val="tx1"/>
            </a:solidFill>
            <a:miter lim="800000"/>
            <a:headEnd/>
            <a:tailEnd/>
          </a:ln>
          <a:effectLst/>
        </p:spPr>
        <p:txBody>
          <a:bodyPr wrap="none" anchor="ctr"/>
          <a:lstStyle/>
          <a:p>
            <a:pPr algn="ctr" fontAlgn="auto">
              <a:spcBef>
                <a:spcPts val="0"/>
              </a:spcBef>
              <a:spcAft>
                <a:spcPts val="0"/>
              </a:spcAft>
              <a:defRPr/>
            </a:pPr>
            <a:r>
              <a:rPr lang="he-IL" sz="1600" b="1" dirty="0">
                <a:effectLst>
                  <a:outerShdw blurRad="38100" dist="38100" dir="2700000" algn="tl">
                    <a:srgbClr val="FFFFFF"/>
                  </a:outerShdw>
                </a:effectLst>
                <a:latin typeface="Times New Roman" pitchFamily="18" charset="0"/>
                <a:cs typeface="David" pitchFamily="2" charset="-79"/>
              </a:rPr>
              <a:t>שכם</a:t>
            </a:r>
            <a:endParaRPr lang="en-US" sz="1600" b="1" dirty="0">
              <a:effectLst>
                <a:outerShdw blurRad="38100" dist="38100" dir="2700000" algn="tl">
                  <a:srgbClr val="FFFFFF"/>
                </a:outerShdw>
              </a:effectLst>
              <a:latin typeface="Times New Roman" pitchFamily="18" charset="0"/>
              <a:cs typeface="David" pitchFamily="2" charset="-79"/>
            </a:endParaRPr>
          </a:p>
        </p:txBody>
      </p:sp>
      <p:sp>
        <p:nvSpPr>
          <p:cNvPr id="12378" name="Line 91"/>
          <p:cNvSpPr>
            <a:spLocks noChangeShapeType="1"/>
          </p:cNvSpPr>
          <p:nvPr/>
        </p:nvSpPr>
        <p:spPr bwMode="auto">
          <a:xfrm flipV="1">
            <a:off x="8675688" y="4464050"/>
            <a:ext cx="144462" cy="0"/>
          </a:xfrm>
          <a:prstGeom prst="line">
            <a:avLst/>
          </a:prstGeom>
          <a:noFill/>
          <a:ln w="38100">
            <a:solidFill>
              <a:schemeClr val="tx1"/>
            </a:solidFill>
            <a:round/>
            <a:headEnd/>
            <a:tailEnd/>
          </a:ln>
        </p:spPr>
        <p:txBody>
          <a:bodyPr>
            <a:spAutoFit/>
          </a:bodyPr>
          <a:lstStyle/>
          <a:p>
            <a:endParaRPr lang="he-IL"/>
          </a:p>
        </p:txBody>
      </p:sp>
      <p:sp>
        <p:nvSpPr>
          <p:cNvPr id="1299548" name="Rectangle 92"/>
          <p:cNvSpPr>
            <a:spLocks noChangeArrowheads="1"/>
          </p:cNvSpPr>
          <p:nvPr/>
        </p:nvSpPr>
        <p:spPr bwMode="auto">
          <a:xfrm>
            <a:off x="8027988" y="4652963"/>
            <a:ext cx="649287" cy="288925"/>
          </a:xfrm>
          <a:prstGeom prst="rect">
            <a:avLst/>
          </a:prstGeom>
          <a:gradFill rotWithShape="1">
            <a:gsLst>
              <a:gs pos="0">
                <a:srgbClr val="00FFFF"/>
              </a:gs>
              <a:gs pos="100000">
                <a:srgbClr val="00FFFF">
                  <a:gamma/>
                  <a:tint val="22353"/>
                  <a:invGamma/>
                </a:srgbClr>
              </a:gs>
            </a:gsLst>
            <a:lin ang="5400000" scaled="1"/>
          </a:gradFill>
          <a:ln w="9525" algn="ctr">
            <a:solidFill>
              <a:schemeClr val="tx1"/>
            </a:solidFill>
            <a:miter lim="800000"/>
            <a:headEnd/>
            <a:tailEnd/>
          </a:ln>
          <a:effectLst/>
        </p:spPr>
        <p:txBody>
          <a:bodyPr wrap="none" anchor="ctr"/>
          <a:lstStyle/>
          <a:p>
            <a:pPr algn="ctr" fontAlgn="auto">
              <a:spcBef>
                <a:spcPts val="0"/>
              </a:spcBef>
              <a:spcAft>
                <a:spcPts val="0"/>
              </a:spcAft>
              <a:defRPr/>
            </a:pPr>
            <a:r>
              <a:rPr lang="he-IL" sz="1600" b="1" dirty="0">
                <a:effectLst>
                  <a:outerShdw blurRad="38100" dist="38100" dir="2700000" algn="tl">
                    <a:srgbClr val="FFFFFF"/>
                  </a:outerShdw>
                </a:effectLst>
                <a:latin typeface="Times New Roman" pitchFamily="18" charset="0"/>
                <a:cs typeface="David" pitchFamily="2" charset="-79"/>
              </a:rPr>
              <a:t>רמאללה</a:t>
            </a:r>
            <a:endParaRPr lang="en-US" sz="1600" b="1" dirty="0">
              <a:effectLst>
                <a:outerShdw blurRad="38100" dist="38100" dir="2700000" algn="tl">
                  <a:srgbClr val="FFFFFF"/>
                </a:outerShdw>
              </a:effectLst>
              <a:latin typeface="Times New Roman" pitchFamily="18" charset="0"/>
              <a:cs typeface="David" pitchFamily="2" charset="-79"/>
            </a:endParaRPr>
          </a:p>
        </p:txBody>
      </p:sp>
      <p:sp>
        <p:nvSpPr>
          <p:cNvPr id="12380" name="Line 93"/>
          <p:cNvSpPr>
            <a:spLocks noChangeShapeType="1"/>
          </p:cNvSpPr>
          <p:nvPr/>
        </p:nvSpPr>
        <p:spPr bwMode="auto">
          <a:xfrm flipV="1">
            <a:off x="8675688" y="4795838"/>
            <a:ext cx="144462" cy="0"/>
          </a:xfrm>
          <a:prstGeom prst="line">
            <a:avLst/>
          </a:prstGeom>
          <a:noFill/>
          <a:ln w="38100">
            <a:solidFill>
              <a:schemeClr val="tx1"/>
            </a:solidFill>
            <a:round/>
            <a:headEnd/>
            <a:tailEnd/>
          </a:ln>
        </p:spPr>
        <p:txBody>
          <a:bodyPr>
            <a:spAutoFit/>
          </a:bodyPr>
          <a:lstStyle/>
          <a:p>
            <a:endParaRPr lang="he-IL"/>
          </a:p>
        </p:txBody>
      </p:sp>
      <p:sp>
        <p:nvSpPr>
          <p:cNvPr id="1299550" name="Rectangle 94"/>
          <p:cNvSpPr>
            <a:spLocks noChangeArrowheads="1"/>
          </p:cNvSpPr>
          <p:nvPr/>
        </p:nvSpPr>
        <p:spPr bwMode="auto">
          <a:xfrm>
            <a:off x="8027988" y="4981575"/>
            <a:ext cx="649287" cy="288925"/>
          </a:xfrm>
          <a:prstGeom prst="rect">
            <a:avLst/>
          </a:prstGeom>
          <a:gradFill rotWithShape="1">
            <a:gsLst>
              <a:gs pos="0">
                <a:srgbClr val="00FFFF"/>
              </a:gs>
              <a:gs pos="100000">
                <a:srgbClr val="00FFFF">
                  <a:gamma/>
                  <a:tint val="22353"/>
                  <a:invGamma/>
                </a:srgbClr>
              </a:gs>
            </a:gsLst>
            <a:lin ang="5400000" scaled="1"/>
          </a:gradFill>
          <a:ln w="9525" algn="ctr">
            <a:solidFill>
              <a:schemeClr val="tx1"/>
            </a:solidFill>
            <a:miter lim="800000"/>
            <a:headEnd/>
            <a:tailEnd/>
          </a:ln>
          <a:effectLst/>
        </p:spPr>
        <p:txBody>
          <a:bodyPr wrap="none" anchor="ctr"/>
          <a:lstStyle/>
          <a:p>
            <a:pPr algn="ctr" fontAlgn="auto">
              <a:spcBef>
                <a:spcPts val="0"/>
              </a:spcBef>
              <a:spcAft>
                <a:spcPts val="0"/>
              </a:spcAft>
              <a:defRPr/>
            </a:pPr>
            <a:r>
              <a:rPr lang="he-IL" sz="1600" b="1" dirty="0">
                <a:effectLst>
                  <a:outerShdw blurRad="38100" dist="38100" dir="2700000" algn="tl">
                    <a:srgbClr val="FFFFFF"/>
                  </a:outerShdw>
                </a:effectLst>
                <a:latin typeface="Times New Roman" pitchFamily="18" charset="0"/>
                <a:cs typeface="David" pitchFamily="2" charset="-79"/>
              </a:rPr>
              <a:t>עוטף</a:t>
            </a:r>
            <a:endParaRPr lang="en-US" sz="1600" b="1" dirty="0">
              <a:effectLst>
                <a:outerShdw blurRad="38100" dist="38100" dir="2700000" algn="tl">
                  <a:srgbClr val="FFFFFF"/>
                </a:outerShdw>
              </a:effectLst>
              <a:latin typeface="Times New Roman" pitchFamily="18" charset="0"/>
              <a:cs typeface="David" pitchFamily="2" charset="-79"/>
            </a:endParaRPr>
          </a:p>
        </p:txBody>
      </p:sp>
      <p:sp>
        <p:nvSpPr>
          <p:cNvPr id="12382" name="Line 95"/>
          <p:cNvSpPr>
            <a:spLocks noChangeShapeType="1"/>
          </p:cNvSpPr>
          <p:nvPr/>
        </p:nvSpPr>
        <p:spPr bwMode="auto">
          <a:xfrm flipV="1">
            <a:off x="8675688" y="5124450"/>
            <a:ext cx="144462" cy="0"/>
          </a:xfrm>
          <a:prstGeom prst="line">
            <a:avLst/>
          </a:prstGeom>
          <a:noFill/>
          <a:ln w="38100">
            <a:solidFill>
              <a:schemeClr val="tx1"/>
            </a:solidFill>
            <a:round/>
            <a:headEnd/>
            <a:tailEnd/>
          </a:ln>
        </p:spPr>
        <p:txBody>
          <a:bodyPr>
            <a:spAutoFit/>
          </a:bodyPr>
          <a:lstStyle/>
          <a:p>
            <a:endParaRPr lang="he-IL"/>
          </a:p>
        </p:txBody>
      </p:sp>
      <p:sp>
        <p:nvSpPr>
          <p:cNvPr id="1299552" name="Rectangle 96"/>
          <p:cNvSpPr>
            <a:spLocks noChangeArrowheads="1"/>
          </p:cNvSpPr>
          <p:nvPr/>
        </p:nvSpPr>
        <p:spPr bwMode="auto">
          <a:xfrm>
            <a:off x="8027988" y="5300663"/>
            <a:ext cx="649287" cy="288925"/>
          </a:xfrm>
          <a:prstGeom prst="rect">
            <a:avLst/>
          </a:prstGeom>
          <a:gradFill rotWithShape="1">
            <a:gsLst>
              <a:gs pos="0">
                <a:srgbClr val="00FFFF"/>
              </a:gs>
              <a:gs pos="100000">
                <a:srgbClr val="00FFFF">
                  <a:gamma/>
                  <a:tint val="22353"/>
                  <a:invGamma/>
                </a:srgbClr>
              </a:gs>
            </a:gsLst>
            <a:lin ang="5400000" scaled="1"/>
          </a:gradFill>
          <a:ln w="9525" algn="ctr">
            <a:solidFill>
              <a:schemeClr val="tx1"/>
            </a:solidFill>
            <a:miter lim="800000"/>
            <a:headEnd/>
            <a:tailEnd/>
          </a:ln>
          <a:effectLst/>
        </p:spPr>
        <p:txBody>
          <a:bodyPr wrap="none" anchor="ctr"/>
          <a:lstStyle/>
          <a:p>
            <a:pPr algn="ctr" fontAlgn="auto">
              <a:spcBef>
                <a:spcPts val="0"/>
              </a:spcBef>
              <a:spcAft>
                <a:spcPts val="0"/>
              </a:spcAft>
              <a:defRPr/>
            </a:pPr>
            <a:r>
              <a:rPr lang="he-IL" sz="1600" b="1" dirty="0">
                <a:effectLst>
                  <a:outerShdw blurRad="38100" dist="38100" dir="2700000" algn="tl">
                    <a:srgbClr val="FFFFFF"/>
                  </a:outerShdw>
                </a:effectLst>
                <a:latin typeface="Times New Roman" pitchFamily="18" charset="0"/>
                <a:cs typeface="David" pitchFamily="2" charset="-79"/>
              </a:rPr>
              <a:t>בי"ל</a:t>
            </a:r>
            <a:endParaRPr lang="en-US" sz="1600" b="1" dirty="0">
              <a:effectLst>
                <a:outerShdw blurRad="38100" dist="38100" dir="2700000" algn="tl">
                  <a:srgbClr val="FFFFFF"/>
                </a:outerShdw>
              </a:effectLst>
              <a:latin typeface="Times New Roman" pitchFamily="18" charset="0"/>
              <a:cs typeface="David" pitchFamily="2" charset="-79"/>
            </a:endParaRPr>
          </a:p>
        </p:txBody>
      </p:sp>
      <p:sp>
        <p:nvSpPr>
          <p:cNvPr id="12384" name="Line 97"/>
          <p:cNvSpPr>
            <a:spLocks noChangeShapeType="1"/>
          </p:cNvSpPr>
          <p:nvPr/>
        </p:nvSpPr>
        <p:spPr bwMode="auto">
          <a:xfrm flipV="1">
            <a:off x="8675688" y="5443538"/>
            <a:ext cx="144462" cy="0"/>
          </a:xfrm>
          <a:prstGeom prst="line">
            <a:avLst/>
          </a:prstGeom>
          <a:noFill/>
          <a:ln w="38100">
            <a:solidFill>
              <a:schemeClr val="tx1"/>
            </a:solidFill>
            <a:round/>
            <a:headEnd/>
            <a:tailEnd/>
          </a:ln>
        </p:spPr>
        <p:txBody>
          <a:bodyPr>
            <a:spAutoFit/>
          </a:bodyPr>
          <a:lstStyle/>
          <a:p>
            <a:endParaRPr lang="he-IL"/>
          </a:p>
        </p:txBody>
      </p:sp>
      <p:sp>
        <p:nvSpPr>
          <p:cNvPr id="1299554" name="Rectangle 98"/>
          <p:cNvSpPr>
            <a:spLocks noChangeArrowheads="1"/>
          </p:cNvSpPr>
          <p:nvPr/>
        </p:nvSpPr>
        <p:spPr bwMode="auto">
          <a:xfrm>
            <a:off x="8027988" y="5622925"/>
            <a:ext cx="649287" cy="288925"/>
          </a:xfrm>
          <a:prstGeom prst="rect">
            <a:avLst/>
          </a:prstGeom>
          <a:gradFill rotWithShape="1">
            <a:gsLst>
              <a:gs pos="0">
                <a:srgbClr val="00FFFF"/>
              </a:gs>
              <a:gs pos="100000">
                <a:srgbClr val="00FFFF">
                  <a:gamma/>
                  <a:tint val="22353"/>
                  <a:invGamma/>
                </a:srgbClr>
              </a:gs>
            </a:gsLst>
            <a:lin ang="5400000" scaled="1"/>
          </a:gradFill>
          <a:ln w="9525" algn="ctr">
            <a:solidFill>
              <a:schemeClr val="tx1"/>
            </a:solidFill>
            <a:miter lim="800000"/>
            <a:headEnd/>
            <a:tailEnd/>
          </a:ln>
          <a:effectLst/>
        </p:spPr>
        <p:txBody>
          <a:bodyPr wrap="none" anchor="ctr"/>
          <a:lstStyle/>
          <a:p>
            <a:pPr algn="ctr" fontAlgn="auto">
              <a:spcBef>
                <a:spcPts val="0"/>
              </a:spcBef>
              <a:spcAft>
                <a:spcPts val="0"/>
              </a:spcAft>
              <a:defRPr/>
            </a:pPr>
            <a:r>
              <a:rPr lang="he-IL" sz="1600" b="1" dirty="0">
                <a:effectLst>
                  <a:outerShdw blurRad="38100" dist="38100" dir="2700000" algn="tl">
                    <a:srgbClr val="FFFFFF"/>
                  </a:outerShdw>
                </a:effectLst>
                <a:latin typeface="Times New Roman" pitchFamily="18" charset="0"/>
                <a:cs typeface="David" pitchFamily="2" charset="-79"/>
              </a:rPr>
              <a:t>חברון</a:t>
            </a:r>
            <a:endParaRPr lang="en-US" sz="1600" b="1" dirty="0">
              <a:effectLst>
                <a:outerShdw blurRad="38100" dist="38100" dir="2700000" algn="tl">
                  <a:srgbClr val="FFFFFF"/>
                </a:outerShdw>
              </a:effectLst>
              <a:latin typeface="Times New Roman" pitchFamily="18" charset="0"/>
              <a:cs typeface="David" pitchFamily="2" charset="-79"/>
            </a:endParaRPr>
          </a:p>
        </p:txBody>
      </p:sp>
      <p:sp>
        <p:nvSpPr>
          <p:cNvPr id="12386" name="Line 99"/>
          <p:cNvSpPr>
            <a:spLocks noChangeShapeType="1"/>
          </p:cNvSpPr>
          <p:nvPr/>
        </p:nvSpPr>
        <p:spPr bwMode="auto">
          <a:xfrm flipV="1">
            <a:off x="8675688" y="5765800"/>
            <a:ext cx="144462" cy="0"/>
          </a:xfrm>
          <a:prstGeom prst="line">
            <a:avLst/>
          </a:prstGeom>
          <a:noFill/>
          <a:ln w="38100">
            <a:solidFill>
              <a:schemeClr val="tx1"/>
            </a:solidFill>
            <a:round/>
            <a:headEnd/>
            <a:tailEnd/>
          </a:ln>
        </p:spPr>
        <p:txBody>
          <a:bodyPr>
            <a:spAutoFit/>
          </a:bodyPr>
          <a:lstStyle/>
          <a:p>
            <a:endParaRPr lang="he-IL"/>
          </a:p>
        </p:txBody>
      </p:sp>
      <p:sp>
        <p:nvSpPr>
          <p:cNvPr id="1299556" name="Rectangle 100"/>
          <p:cNvSpPr>
            <a:spLocks noChangeArrowheads="1"/>
          </p:cNvSpPr>
          <p:nvPr/>
        </p:nvSpPr>
        <p:spPr bwMode="auto">
          <a:xfrm>
            <a:off x="8027988" y="5948363"/>
            <a:ext cx="649287" cy="288925"/>
          </a:xfrm>
          <a:prstGeom prst="rect">
            <a:avLst/>
          </a:prstGeom>
          <a:gradFill rotWithShape="1">
            <a:gsLst>
              <a:gs pos="0">
                <a:srgbClr val="00FFFF"/>
              </a:gs>
              <a:gs pos="100000">
                <a:srgbClr val="00FFFF">
                  <a:gamma/>
                  <a:tint val="22353"/>
                  <a:invGamma/>
                </a:srgbClr>
              </a:gs>
            </a:gsLst>
            <a:lin ang="5400000" scaled="1"/>
          </a:gradFill>
          <a:ln w="9525">
            <a:solidFill>
              <a:schemeClr val="tx1"/>
            </a:solidFill>
            <a:miter lim="800000"/>
            <a:headEnd/>
            <a:tailEnd/>
          </a:ln>
          <a:effectLst/>
        </p:spPr>
        <p:txBody>
          <a:bodyPr wrap="none" anchor="ctr"/>
          <a:lstStyle/>
          <a:p>
            <a:pPr algn="ctr" fontAlgn="auto">
              <a:spcBef>
                <a:spcPts val="0"/>
              </a:spcBef>
              <a:spcAft>
                <a:spcPts val="0"/>
              </a:spcAft>
              <a:defRPr/>
            </a:pPr>
            <a:r>
              <a:rPr lang="he-IL" sz="1600" b="1" dirty="0">
                <a:effectLst>
                  <a:outerShdw blurRad="38100" dist="38100" dir="2700000" algn="tl">
                    <a:srgbClr val="FFFFFF"/>
                  </a:outerShdw>
                </a:effectLst>
                <a:latin typeface="Times New Roman" pitchFamily="18" charset="0"/>
                <a:cs typeface="David" pitchFamily="2" charset="-79"/>
              </a:rPr>
              <a:t>יריחו</a:t>
            </a:r>
            <a:endParaRPr lang="en-US" sz="1600" b="1" dirty="0">
              <a:effectLst>
                <a:outerShdw blurRad="38100" dist="38100" dir="2700000" algn="tl">
                  <a:srgbClr val="FFFFFF"/>
                </a:outerShdw>
              </a:effectLst>
              <a:latin typeface="Times New Roman" pitchFamily="18" charset="0"/>
              <a:cs typeface="David" pitchFamily="2" charset="-79"/>
            </a:endParaRPr>
          </a:p>
        </p:txBody>
      </p:sp>
      <p:sp>
        <p:nvSpPr>
          <p:cNvPr id="12388" name="Line 101"/>
          <p:cNvSpPr>
            <a:spLocks noChangeShapeType="1"/>
          </p:cNvSpPr>
          <p:nvPr/>
        </p:nvSpPr>
        <p:spPr bwMode="auto">
          <a:xfrm flipV="1">
            <a:off x="8675688" y="6091238"/>
            <a:ext cx="144462" cy="0"/>
          </a:xfrm>
          <a:prstGeom prst="line">
            <a:avLst/>
          </a:prstGeom>
          <a:noFill/>
          <a:ln w="38100">
            <a:solidFill>
              <a:schemeClr val="tx1"/>
            </a:solidFill>
            <a:round/>
            <a:headEnd/>
            <a:tailEnd/>
          </a:ln>
        </p:spPr>
        <p:txBody>
          <a:bodyPr>
            <a:spAutoFit/>
          </a:bodyPr>
          <a:lstStyle/>
          <a:p>
            <a:endParaRPr lang="he-IL"/>
          </a:p>
        </p:txBody>
      </p:sp>
      <p:sp>
        <p:nvSpPr>
          <p:cNvPr id="1299558" name="Rectangle 102"/>
          <p:cNvSpPr>
            <a:spLocks noChangeArrowheads="1"/>
          </p:cNvSpPr>
          <p:nvPr/>
        </p:nvSpPr>
        <p:spPr bwMode="auto">
          <a:xfrm>
            <a:off x="7164388" y="4210050"/>
            <a:ext cx="574675" cy="227013"/>
          </a:xfrm>
          <a:prstGeom prst="rect">
            <a:avLst/>
          </a:prstGeom>
          <a:gradFill rotWithShape="1">
            <a:gsLst>
              <a:gs pos="0">
                <a:srgbClr val="00CC99">
                  <a:alpha val="60001"/>
                </a:srgbClr>
              </a:gs>
              <a:gs pos="100000">
                <a:srgbClr val="00CC99">
                  <a:gamma/>
                  <a:tint val="22353"/>
                  <a:invGamma/>
                </a:srgbClr>
              </a:gs>
            </a:gsLst>
            <a:lin ang="5400000" scaled="1"/>
          </a:gradFill>
          <a:ln w="9525" algn="ctr">
            <a:solidFill>
              <a:schemeClr val="tx1"/>
            </a:solidFill>
            <a:miter lim="800000"/>
            <a:headEnd/>
            <a:tailEnd/>
          </a:ln>
          <a:effectLst/>
        </p:spPr>
        <p:txBody>
          <a:bodyPr wrap="none" anchor="ctr"/>
          <a:lstStyle/>
          <a:p>
            <a:pPr algn="ctr" fontAlgn="auto">
              <a:spcBef>
                <a:spcPts val="0"/>
              </a:spcBef>
              <a:spcAft>
                <a:spcPts val="0"/>
              </a:spcAft>
              <a:defRPr/>
            </a:pPr>
            <a:r>
              <a:rPr lang="he-IL" sz="900" b="1" dirty="0">
                <a:effectLst>
                  <a:outerShdw blurRad="38100" dist="38100" dir="2700000" algn="tl">
                    <a:srgbClr val="FFFFFF"/>
                  </a:outerShdw>
                </a:effectLst>
                <a:latin typeface="Times New Roman" pitchFamily="18" charset="0"/>
                <a:cs typeface="David" pitchFamily="2" charset="-79"/>
              </a:rPr>
              <a:t>אייל</a:t>
            </a:r>
            <a:endParaRPr lang="en-US" sz="900" b="1" dirty="0">
              <a:effectLst>
                <a:outerShdw blurRad="38100" dist="38100" dir="2700000" algn="tl">
                  <a:srgbClr val="FFFFFF"/>
                </a:outerShdw>
              </a:effectLst>
              <a:latin typeface="Times New Roman" pitchFamily="18" charset="0"/>
              <a:cs typeface="David" pitchFamily="2" charset="-79"/>
            </a:endParaRPr>
          </a:p>
        </p:txBody>
      </p:sp>
      <p:sp>
        <p:nvSpPr>
          <p:cNvPr id="1299559" name="Rectangle 103"/>
          <p:cNvSpPr>
            <a:spLocks noChangeArrowheads="1"/>
          </p:cNvSpPr>
          <p:nvPr/>
        </p:nvSpPr>
        <p:spPr bwMode="auto">
          <a:xfrm>
            <a:off x="7164388" y="3879850"/>
            <a:ext cx="576262" cy="269875"/>
          </a:xfrm>
          <a:prstGeom prst="rect">
            <a:avLst/>
          </a:prstGeom>
          <a:gradFill rotWithShape="1">
            <a:gsLst>
              <a:gs pos="0">
                <a:srgbClr val="00CC99">
                  <a:alpha val="60001"/>
                </a:srgbClr>
              </a:gs>
              <a:gs pos="100000">
                <a:srgbClr val="00CC99">
                  <a:gamma/>
                  <a:tint val="22353"/>
                  <a:invGamma/>
                </a:srgbClr>
              </a:gs>
            </a:gsLst>
            <a:lin ang="5400000" scaled="1"/>
          </a:gradFill>
          <a:ln w="9525" algn="ctr">
            <a:solidFill>
              <a:schemeClr val="tx1"/>
            </a:solidFill>
            <a:miter lim="800000"/>
            <a:headEnd/>
            <a:tailEnd/>
          </a:ln>
          <a:effectLst/>
        </p:spPr>
        <p:txBody>
          <a:bodyPr wrap="none" anchor="ctr"/>
          <a:lstStyle/>
          <a:p>
            <a:pPr algn="ctr" fontAlgn="auto">
              <a:spcBef>
                <a:spcPts val="0"/>
              </a:spcBef>
              <a:spcAft>
                <a:spcPts val="0"/>
              </a:spcAft>
              <a:defRPr/>
            </a:pPr>
            <a:r>
              <a:rPr lang="he-IL" sz="900" b="1" dirty="0">
                <a:effectLst>
                  <a:outerShdw blurRad="38100" dist="38100" dir="2700000" algn="tl">
                    <a:srgbClr val="FFFFFF"/>
                  </a:outerShdw>
                </a:effectLst>
                <a:latin typeface="Times New Roman" pitchFamily="18" charset="0"/>
                <a:cs typeface="David" pitchFamily="2" charset="-79"/>
              </a:rPr>
              <a:t>שער אפרים</a:t>
            </a:r>
            <a:endParaRPr lang="en-US" sz="900" b="1" dirty="0">
              <a:effectLst>
                <a:outerShdw blurRad="38100" dist="38100" dir="2700000" algn="tl">
                  <a:srgbClr val="FFFFFF"/>
                </a:outerShdw>
              </a:effectLst>
              <a:latin typeface="Times New Roman" pitchFamily="18" charset="0"/>
              <a:cs typeface="David" pitchFamily="2" charset="-79"/>
            </a:endParaRPr>
          </a:p>
        </p:txBody>
      </p:sp>
      <p:sp>
        <p:nvSpPr>
          <p:cNvPr id="12391" name="Line 104"/>
          <p:cNvSpPr>
            <a:spLocks noChangeShapeType="1"/>
          </p:cNvSpPr>
          <p:nvPr/>
        </p:nvSpPr>
        <p:spPr bwMode="auto">
          <a:xfrm flipV="1">
            <a:off x="7740650" y="6092825"/>
            <a:ext cx="288925" cy="0"/>
          </a:xfrm>
          <a:prstGeom prst="line">
            <a:avLst/>
          </a:prstGeom>
          <a:noFill/>
          <a:ln w="12700">
            <a:solidFill>
              <a:schemeClr val="tx1"/>
            </a:solidFill>
            <a:round/>
            <a:headEnd/>
            <a:tailEnd/>
          </a:ln>
        </p:spPr>
        <p:txBody>
          <a:bodyPr>
            <a:spAutoFit/>
          </a:bodyPr>
          <a:lstStyle/>
          <a:p>
            <a:endParaRPr lang="he-IL"/>
          </a:p>
        </p:txBody>
      </p:sp>
      <p:sp>
        <p:nvSpPr>
          <p:cNvPr id="12392" name="Line 105"/>
          <p:cNvSpPr>
            <a:spLocks noChangeShapeType="1"/>
          </p:cNvSpPr>
          <p:nvPr/>
        </p:nvSpPr>
        <p:spPr bwMode="auto">
          <a:xfrm flipV="1">
            <a:off x="7885113" y="4135438"/>
            <a:ext cx="144462" cy="0"/>
          </a:xfrm>
          <a:prstGeom prst="line">
            <a:avLst/>
          </a:prstGeom>
          <a:noFill/>
          <a:ln w="12700">
            <a:solidFill>
              <a:schemeClr val="tx1"/>
            </a:solidFill>
            <a:round/>
            <a:headEnd/>
            <a:tailEnd/>
          </a:ln>
        </p:spPr>
        <p:txBody>
          <a:bodyPr>
            <a:spAutoFit/>
          </a:bodyPr>
          <a:lstStyle/>
          <a:p>
            <a:endParaRPr lang="he-IL"/>
          </a:p>
        </p:txBody>
      </p:sp>
      <p:sp>
        <p:nvSpPr>
          <p:cNvPr id="12393" name="Line 106"/>
          <p:cNvSpPr>
            <a:spLocks noChangeShapeType="1"/>
          </p:cNvSpPr>
          <p:nvPr/>
        </p:nvSpPr>
        <p:spPr bwMode="auto">
          <a:xfrm flipV="1">
            <a:off x="7740650" y="4005263"/>
            <a:ext cx="144463" cy="0"/>
          </a:xfrm>
          <a:prstGeom prst="line">
            <a:avLst/>
          </a:prstGeom>
          <a:noFill/>
          <a:ln w="12700">
            <a:solidFill>
              <a:schemeClr val="tx1"/>
            </a:solidFill>
            <a:round/>
            <a:headEnd/>
            <a:tailEnd/>
          </a:ln>
        </p:spPr>
        <p:txBody>
          <a:bodyPr>
            <a:spAutoFit/>
          </a:bodyPr>
          <a:lstStyle/>
          <a:p>
            <a:endParaRPr lang="he-IL"/>
          </a:p>
        </p:txBody>
      </p:sp>
      <p:sp>
        <p:nvSpPr>
          <p:cNvPr id="1299564" name="Rectangle 108"/>
          <p:cNvSpPr>
            <a:spLocks noChangeArrowheads="1"/>
          </p:cNvSpPr>
          <p:nvPr/>
        </p:nvSpPr>
        <p:spPr bwMode="auto">
          <a:xfrm>
            <a:off x="6516688" y="1485900"/>
            <a:ext cx="792162" cy="287338"/>
          </a:xfrm>
          <a:prstGeom prst="rect">
            <a:avLst/>
          </a:prstGeom>
          <a:gradFill rotWithShape="1">
            <a:gsLst>
              <a:gs pos="0">
                <a:srgbClr val="33CCFF"/>
              </a:gs>
              <a:gs pos="100000">
                <a:srgbClr val="33CCFF">
                  <a:gamma/>
                  <a:tint val="23922"/>
                  <a:invGamma/>
                </a:srgbClr>
              </a:gs>
            </a:gsLst>
            <a:lin ang="5400000" scaled="1"/>
          </a:gradFill>
          <a:ln w="9525">
            <a:solidFill>
              <a:schemeClr val="tx1"/>
            </a:solidFill>
            <a:miter lim="800000"/>
            <a:headEnd/>
            <a:tailEnd/>
          </a:ln>
          <a:effectLst/>
        </p:spPr>
        <p:txBody>
          <a:bodyPr wrap="none" anchor="ctr"/>
          <a:lstStyle/>
          <a:p>
            <a:pPr algn="ctr" fontAlgn="auto">
              <a:lnSpc>
                <a:spcPct val="105000"/>
              </a:lnSpc>
              <a:spcBef>
                <a:spcPts val="0"/>
              </a:spcBef>
              <a:spcAft>
                <a:spcPts val="0"/>
              </a:spcAft>
              <a:defRPr/>
            </a:pPr>
            <a:r>
              <a:rPr lang="he-IL" sz="1600" b="1" dirty="0">
                <a:effectLst>
                  <a:outerShdw blurRad="38100" dist="38100" dir="2700000" algn="tl">
                    <a:srgbClr val="FFFFFF"/>
                  </a:outerShdw>
                </a:effectLst>
                <a:latin typeface="Times New Roman" pitchFamily="18" charset="0"/>
                <a:cs typeface="David" pitchFamily="2" charset="-79"/>
              </a:rPr>
              <a:t>309</a:t>
            </a:r>
            <a:endParaRPr lang="en-US" sz="1600" b="1" dirty="0">
              <a:effectLst>
                <a:outerShdw blurRad="38100" dist="38100" dir="2700000" algn="tl">
                  <a:srgbClr val="FFFFFF"/>
                </a:outerShdw>
              </a:effectLst>
              <a:latin typeface="Times New Roman" pitchFamily="18" charset="0"/>
              <a:cs typeface="David" pitchFamily="2" charset="-79"/>
            </a:endParaRPr>
          </a:p>
        </p:txBody>
      </p:sp>
      <p:sp>
        <p:nvSpPr>
          <p:cNvPr id="1299565" name="Rectangle 109"/>
          <p:cNvSpPr>
            <a:spLocks noChangeArrowheads="1"/>
          </p:cNvSpPr>
          <p:nvPr/>
        </p:nvSpPr>
        <p:spPr bwMode="auto">
          <a:xfrm>
            <a:off x="6519863" y="1125538"/>
            <a:ext cx="792162" cy="288925"/>
          </a:xfrm>
          <a:prstGeom prst="rect">
            <a:avLst/>
          </a:prstGeom>
          <a:gradFill rotWithShape="1">
            <a:gsLst>
              <a:gs pos="0">
                <a:srgbClr val="33CCFF"/>
              </a:gs>
              <a:gs pos="100000">
                <a:srgbClr val="33CCFF">
                  <a:gamma/>
                  <a:tint val="23922"/>
                  <a:invGamma/>
                </a:srgbClr>
              </a:gs>
            </a:gsLst>
            <a:lin ang="5400000" scaled="1"/>
          </a:gradFill>
          <a:ln w="9525">
            <a:solidFill>
              <a:schemeClr val="tx1"/>
            </a:solidFill>
            <a:miter lim="800000"/>
            <a:headEnd/>
            <a:tailEnd/>
          </a:ln>
          <a:effectLst/>
        </p:spPr>
        <p:txBody>
          <a:bodyPr wrap="none" anchor="ctr"/>
          <a:lstStyle/>
          <a:p>
            <a:pPr algn="ctr" fontAlgn="auto">
              <a:spcBef>
                <a:spcPts val="0"/>
              </a:spcBef>
              <a:spcAft>
                <a:spcPts val="0"/>
              </a:spcAft>
              <a:defRPr/>
            </a:pPr>
            <a:r>
              <a:rPr lang="he-IL" sz="1600" b="1" dirty="0">
                <a:effectLst>
                  <a:outerShdw blurRad="38100" dist="38100" dir="2700000" algn="tl">
                    <a:srgbClr val="FFFFFF"/>
                  </a:outerShdw>
                </a:effectLst>
                <a:latin typeface="Times New Roman" pitchFamily="18" charset="0"/>
                <a:cs typeface="David" pitchFamily="2" charset="-79"/>
              </a:rPr>
              <a:t>יועמ"ש</a:t>
            </a:r>
            <a:endParaRPr lang="en-US" sz="1600" b="1" dirty="0">
              <a:effectLst>
                <a:outerShdw blurRad="38100" dist="38100" dir="2700000" algn="tl">
                  <a:srgbClr val="FFFFFF"/>
                </a:outerShdw>
              </a:effectLst>
              <a:latin typeface="Times New Roman" pitchFamily="18" charset="0"/>
              <a:cs typeface="David" pitchFamily="2" charset="-79"/>
            </a:endParaRPr>
          </a:p>
        </p:txBody>
      </p:sp>
      <p:sp>
        <p:nvSpPr>
          <p:cNvPr id="12396" name="Line 110"/>
          <p:cNvSpPr>
            <a:spLocks noChangeShapeType="1"/>
          </p:cNvSpPr>
          <p:nvPr/>
        </p:nvSpPr>
        <p:spPr bwMode="auto">
          <a:xfrm flipV="1">
            <a:off x="6372225" y="1268413"/>
            <a:ext cx="144463" cy="0"/>
          </a:xfrm>
          <a:prstGeom prst="line">
            <a:avLst/>
          </a:prstGeom>
          <a:noFill/>
          <a:ln w="38100">
            <a:solidFill>
              <a:schemeClr val="tx1"/>
            </a:solidFill>
            <a:round/>
            <a:headEnd/>
            <a:tailEnd/>
          </a:ln>
        </p:spPr>
        <p:txBody>
          <a:bodyPr>
            <a:spAutoFit/>
          </a:bodyPr>
          <a:lstStyle/>
          <a:p>
            <a:endParaRPr lang="he-IL"/>
          </a:p>
        </p:txBody>
      </p:sp>
      <p:sp>
        <p:nvSpPr>
          <p:cNvPr id="12397" name="Line 111"/>
          <p:cNvSpPr>
            <a:spLocks noChangeShapeType="1"/>
          </p:cNvSpPr>
          <p:nvPr/>
        </p:nvSpPr>
        <p:spPr bwMode="auto">
          <a:xfrm flipV="1">
            <a:off x="6372225" y="1628775"/>
            <a:ext cx="144463" cy="0"/>
          </a:xfrm>
          <a:prstGeom prst="line">
            <a:avLst/>
          </a:prstGeom>
          <a:noFill/>
          <a:ln w="38100">
            <a:solidFill>
              <a:schemeClr val="tx1"/>
            </a:solidFill>
            <a:round/>
            <a:headEnd/>
            <a:tailEnd/>
          </a:ln>
        </p:spPr>
        <p:txBody>
          <a:bodyPr>
            <a:spAutoFit/>
          </a:bodyPr>
          <a:lstStyle/>
          <a:p>
            <a:endParaRPr lang="he-IL"/>
          </a:p>
        </p:txBody>
      </p:sp>
      <p:sp>
        <p:nvSpPr>
          <p:cNvPr id="12398" name="Line 112"/>
          <p:cNvSpPr>
            <a:spLocks noChangeShapeType="1"/>
          </p:cNvSpPr>
          <p:nvPr/>
        </p:nvSpPr>
        <p:spPr bwMode="auto">
          <a:xfrm flipV="1">
            <a:off x="6372225" y="1268413"/>
            <a:ext cx="0" cy="360362"/>
          </a:xfrm>
          <a:prstGeom prst="line">
            <a:avLst/>
          </a:prstGeom>
          <a:noFill/>
          <a:ln w="38100">
            <a:solidFill>
              <a:schemeClr val="tx1"/>
            </a:solidFill>
            <a:round/>
            <a:headEnd/>
            <a:tailEnd/>
          </a:ln>
        </p:spPr>
        <p:txBody>
          <a:bodyPr>
            <a:spAutoFit/>
          </a:bodyPr>
          <a:lstStyle/>
          <a:p>
            <a:endParaRPr lang="he-IL"/>
          </a:p>
        </p:txBody>
      </p:sp>
      <p:sp>
        <p:nvSpPr>
          <p:cNvPr id="12399" name="Line 113"/>
          <p:cNvSpPr>
            <a:spLocks noChangeShapeType="1"/>
          </p:cNvSpPr>
          <p:nvPr/>
        </p:nvSpPr>
        <p:spPr bwMode="auto">
          <a:xfrm flipV="1">
            <a:off x="4932363" y="1412875"/>
            <a:ext cx="1439862" cy="0"/>
          </a:xfrm>
          <a:prstGeom prst="line">
            <a:avLst/>
          </a:prstGeom>
          <a:noFill/>
          <a:ln w="38100">
            <a:solidFill>
              <a:schemeClr val="tx1"/>
            </a:solidFill>
            <a:round/>
            <a:headEnd/>
            <a:tailEnd/>
          </a:ln>
        </p:spPr>
        <p:txBody>
          <a:bodyPr>
            <a:spAutoFit/>
          </a:bodyPr>
          <a:lstStyle/>
          <a:p>
            <a:endParaRPr lang="he-IL"/>
          </a:p>
        </p:txBody>
      </p:sp>
      <p:sp>
        <p:nvSpPr>
          <p:cNvPr id="12400" name="Line 114"/>
          <p:cNvSpPr>
            <a:spLocks noChangeShapeType="1"/>
          </p:cNvSpPr>
          <p:nvPr/>
        </p:nvSpPr>
        <p:spPr bwMode="auto">
          <a:xfrm flipV="1">
            <a:off x="7740650" y="4365625"/>
            <a:ext cx="144463" cy="0"/>
          </a:xfrm>
          <a:prstGeom prst="line">
            <a:avLst/>
          </a:prstGeom>
          <a:noFill/>
          <a:ln w="12700">
            <a:solidFill>
              <a:schemeClr val="tx1"/>
            </a:solidFill>
            <a:round/>
            <a:headEnd/>
            <a:tailEnd/>
          </a:ln>
        </p:spPr>
        <p:txBody>
          <a:bodyPr>
            <a:spAutoFit/>
          </a:bodyPr>
          <a:lstStyle/>
          <a:p>
            <a:endParaRPr lang="he-IL"/>
          </a:p>
        </p:txBody>
      </p:sp>
      <p:sp>
        <p:nvSpPr>
          <p:cNvPr id="12401" name="Line 115"/>
          <p:cNvSpPr>
            <a:spLocks noChangeShapeType="1"/>
          </p:cNvSpPr>
          <p:nvPr/>
        </p:nvSpPr>
        <p:spPr bwMode="auto">
          <a:xfrm>
            <a:off x="7885113" y="4005263"/>
            <a:ext cx="0" cy="360362"/>
          </a:xfrm>
          <a:prstGeom prst="line">
            <a:avLst/>
          </a:prstGeom>
          <a:noFill/>
          <a:ln w="12700">
            <a:solidFill>
              <a:schemeClr val="tx1"/>
            </a:solidFill>
            <a:round/>
            <a:headEnd/>
            <a:tailEnd/>
          </a:ln>
        </p:spPr>
        <p:txBody>
          <a:bodyPr>
            <a:spAutoFit/>
          </a:bodyPr>
          <a:lstStyle/>
          <a:p>
            <a:endParaRPr lang="he-IL"/>
          </a:p>
        </p:txBody>
      </p:sp>
      <p:sp>
        <p:nvSpPr>
          <p:cNvPr id="1299572" name="Rectangle 116"/>
          <p:cNvSpPr>
            <a:spLocks noChangeArrowheads="1"/>
          </p:cNvSpPr>
          <p:nvPr/>
        </p:nvSpPr>
        <p:spPr bwMode="auto">
          <a:xfrm>
            <a:off x="7164388" y="5218113"/>
            <a:ext cx="574675" cy="227012"/>
          </a:xfrm>
          <a:prstGeom prst="rect">
            <a:avLst/>
          </a:prstGeom>
          <a:gradFill rotWithShape="1">
            <a:gsLst>
              <a:gs pos="0">
                <a:srgbClr val="00CC99">
                  <a:alpha val="60001"/>
                </a:srgbClr>
              </a:gs>
              <a:gs pos="100000">
                <a:srgbClr val="00CC99">
                  <a:gamma/>
                  <a:tint val="22353"/>
                  <a:invGamma/>
                </a:srgbClr>
              </a:gs>
            </a:gsLst>
            <a:lin ang="5400000" scaled="1"/>
          </a:gradFill>
          <a:ln w="9525" algn="ctr">
            <a:solidFill>
              <a:schemeClr val="tx1"/>
            </a:solidFill>
            <a:miter lim="800000"/>
            <a:headEnd/>
            <a:tailEnd/>
          </a:ln>
          <a:effectLst/>
        </p:spPr>
        <p:txBody>
          <a:bodyPr wrap="none" anchor="ctr"/>
          <a:lstStyle/>
          <a:p>
            <a:pPr algn="ctr" fontAlgn="auto">
              <a:spcBef>
                <a:spcPts val="0"/>
              </a:spcBef>
              <a:spcAft>
                <a:spcPts val="0"/>
              </a:spcAft>
              <a:defRPr/>
            </a:pPr>
            <a:r>
              <a:rPr lang="he-IL" sz="900" b="1" dirty="0">
                <a:effectLst>
                  <a:outerShdw blurRad="38100" dist="38100" dir="2700000" algn="tl">
                    <a:srgbClr val="FFFFFF"/>
                  </a:outerShdw>
                </a:effectLst>
                <a:latin typeface="Times New Roman" pitchFamily="18" charset="0"/>
                <a:cs typeface="David" pitchFamily="2" charset="-79"/>
              </a:rPr>
              <a:t>אבו דיס</a:t>
            </a:r>
            <a:endParaRPr lang="en-US" sz="900" b="1" dirty="0">
              <a:effectLst>
                <a:outerShdw blurRad="38100" dist="38100" dir="2700000" algn="tl">
                  <a:srgbClr val="FFFFFF"/>
                </a:outerShdw>
              </a:effectLst>
              <a:latin typeface="Times New Roman" pitchFamily="18" charset="0"/>
              <a:cs typeface="David" pitchFamily="2" charset="-79"/>
            </a:endParaRPr>
          </a:p>
        </p:txBody>
      </p:sp>
      <p:sp>
        <p:nvSpPr>
          <p:cNvPr id="1299573" name="Rectangle 117"/>
          <p:cNvSpPr>
            <a:spLocks noChangeArrowheads="1"/>
          </p:cNvSpPr>
          <p:nvPr/>
        </p:nvSpPr>
        <p:spPr bwMode="auto">
          <a:xfrm>
            <a:off x="7164388" y="4887913"/>
            <a:ext cx="576262" cy="269875"/>
          </a:xfrm>
          <a:prstGeom prst="rect">
            <a:avLst/>
          </a:prstGeom>
          <a:gradFill rotWithShape="1">
            <a:gsLst>
              <a:gs pos="0">
                <a:srgbClr val="00CC99">
                  <a:alpha val="60001"/>
                </a:srgbClr>
              </a:gs>
              <a:gs pos="100000">
                <a:srgbClr val="00CC99">
                  <a:gamma/>
                  <a:tint val="22353"/>
                  <a:invGamma/>
                </a:srgbClr>
              </a:gs>
            </a:gsLst>
            <a:lin ang="5400000" scaled="1"/>
          </a:gradFill>
          <a:ln w="9525" algn="ctr">
            <a:solidFill>
              <a:schemeClr val="tx1"/>
            </a:solidFill>
            <a:miter lim="800000"/>
            <a:headEnd/>
            <a:tailEnd/>
          </a:ln>
          <a:effectLst/>
        </p:spPr>
        <p:txBody>
          <a:bodyPr wrap="none" anchor="ctr"/>
          <a:lstStyle/>
          <a:p>
            <a:pPr algn="ctr" fontAlgn="auto">
              <a:spcBef>
                <a:spcPts val="0"/>
              </a:spcBef>
              <a:spcAft>
                <a:spcPts val="0"/>
              </a:spcAft>
              <a:defRPr/>
            </a:pPr>
            <a:r>
              <a:rPr lang="he-IL" sz="900" b="1" dirty="0">
                <a:effectLst>
                  <a:outerShdw blurRad="38100" dist="38100" dir="2700000" algn="tl">
                    <a:srgbClr val="FFFFFF"/>
                  </a:outerShdw>
                </a:effectLst>
                <a:latin typeface="Times New Roman" pitchFamily="18" charset="0"/>
                <a:cs typeface="David" pitchFamily="2" charset="-79"/>
              </a:rPr>
              <a:t>אל ראם</a:t>
            </a:r>
            <a:endParaRPr lang="en-US" sz="900" b="1" dirty="0">
              <a:effectLst>
                <a:outerShdw blurRad="38100" dist="38100" dir="2700000" algn="tl">
                  <a:srgbClr val="FFFFFF"/>
                </a:outerShdw>
              </a:effectLst>
              <a:latin typeface="Times New Roman" pitchFamily="18" charset="0"/>
              <a:cs typeface="David" pitchFamily="2" charset="-79"/>
            </a:endParaRPr>
          </a:p>
        </p:txBody>
      </p:sp>
      <p:sp>
        <p:nvSpPr>
          <p:cNvPr id="12404" name="Line 118"/>
          <p:cNvSpPr>
            <a:spLocks noChangeShapeType="1"/>
          </p:cNvSpPr>
          <p:nvPr/>
        </p:nvSpPr>
        <p:spPr bwMode="auto">
          <a:xfrm flipV="1">
            <a:off x="7885113" y="5143500"/>
            <a:ext cx="144462" cy="0"/>
          </a:xfrm>
          <a:prstGeom prst="line">
            <a:avLst/>
          </a:prstGeom>
          <a:noFill/>
          <a:ln w="12700">
            <a:solidFill>
              <a:schemeClr val="tx1"/>
            </a:solidFill>
            <a:round/>
            <a:headEnd/>
            <a:tailEnd/>
          </a:ln>
        </p:spPr>
        <p:txBody>
          <a:bodyPr>
            <a:spAutoFit/>
          </a:bodyPr>
          <a:lstStyle/>
          <a:p>
            <a:endParaRPr lang="he-IL"/>
          </a:p>
        </p:txBody>
      </p:sp>
      <p:sp>
        <p:nvSpPr>
          <p:cNvPr id="12405" name="Line 119"/>
          <p:cNvSpPr>
            <a:spLocks noChangeShapeType="1"/>
          </p:cNvSpPr>
          <p:nvPr/>
        </p:nvSpPr>
        <p:spPr bwMode="auto">
          <a:xfrm flipV="1">
            <a:off x="7740650" y="5013325"/>
            <a:ext cx="144463" cy="0"/>
          </a:xfrm>
          <a:prstGeom prst="line">
            <a:avLst/>
          </a:prstGeom>
          <a:noFill/>
          <a:ln w="12700">
            <a:solidFill>
              <a:schemeClr val="tx1"/>
            </a:solidFill>
            <a:round/>
            <a:headEnd/>
            <a:tailEnd/>
          </a:ln>
        </p:spPr>
        <p:txBody>
          <a:bodyPr>
            <a:spAutoFit/>
          </a:bodyPr>
          <a:lstStyle/>
          <a:p>
            <a:endParaRPr lang="he-IL"/>
          </a:p>
        </p:txBody>
      </p:sp>
      <p:sp>
        <p:nvSpPr>
          <p:cNvPr id="12406" name="Line 120"/>
          <p:cNvSpPr>
            <a:spLocks noChangeShapeType="1"/>
          </p:cNvSpPr>
          <p:nvPr/>
        </p:nvSpPr>
        <p:spPr bwMode="auto">
          <a:xfrm flipV="1">
            <a:off x="7740650" y="5373688"/>
            <a:ext cx="144463" cy="0"/>
          </a:xfrm>
          <a:prstGeom prst="line">
            <a:avLst/>
          </a:prstGeom>
          <a:noFill/>
          <a:ln w="12700">
            <a:solidFill>
              <a:schemeClr val="tx1"/>
            </a:solidFill>
            <a:round/>
            <a:headEnd/>
            <a:tailEnd/>
          </a:ln>
        </p:spPr>
        <p:txBody>
          <a:bodyPr>
            <a:spAutoFit/>
          </a:bodyPr>
          <a:lstStyle/>
          <a:p>
            <a:endParaRPr lang="he-IL"/>
          </a:p>
        </p:txBody>
      </p:sp>
      <p:sp>
        <p:nvSpPr>
          <p:cNvPr id="12407" name="Line 121"/>
          <p:cNvSpPr>
            <a:spLocks noChangeShapeType="1"/>
          </p:cNvSpPr>
          <p:nvPr/>
        </p:nvSpPr>
        <p:spPr bwMode="auto">
          <a:xfrm>
            <a:off x="7885113" y="5013325"/>
            <a:ext cx="0" cy="360363"/>
          </a:xfrm>
          <a:prstGeom prst="line">
            <a:avLst/>
          </a:prstGeom>
          <a:noFill/>
          <a:ln w="12700">
            <a:solidFill>
              <a:schemeClr val="tx1"/>
            </a:solidFill>
            <a:round/>
            <a:headEnd/>
            <a:tailEnd/>
          </a:ln>
        </p:spPr>
        <p:txBody>
          <a:bodyPr>
            <a:spAutoFit/>
          </a:bodyPr>
          <a:lstStyle/>
          <a:p>
            <a:endParaRPr lang="he-IL"/>
          </a:p>
        </p:txBody>
      </p:sp>
      <p:sp>
        <p:nvSpPr>
          <p:cNvPr id="1299578" name="Rectangle 122"/>
          <p:cNvSpPr>
            <a:spLocks noChangeArrowheads="1"/>
          </p:cNvSpPr>
          <p:nvPr/>
        </p:nvSpPr>
        <p:spPr bwMode="auto">
          <a:xfrm>
            <a:off x="7164388" y="6010275"/>
            <a:ext cx="574675" cy="227013"/>
          </a:xfrm>
          <a:prstGeom prst="rect">
            <a:avLst/>
          </a:prstGeom>
          <a:gradFill rotWithShape="1">
            <a:gsLst>
              <a:gs pos="0">
                <a:srgbClr val="00CC99">
                  <a:alpha val="60001"/>
                </a:srgbClr>
              </a:gs>
              <a:gs pos="100000">
                <a:srgbClr val="00CC99">
                  <a:gamma/>
                  <a:tint val="22353"/>
                  <a:invGamma/>
                </a:srgbClr>
              </a:gs>
            </a:gsLst>
            <a:lin ang="5400000" scaled="1"/>
          </a:gradFill>
          <a:ln w="9525" algn="ctr">
            <a:solidFill>
              <a:schemeClr val="tx1"/>
            </a:solidFill>
            <a:miter lim="800000"/>
            <a:headEnd/>
            <a:tailEnd/>
          </a:ln>
          <a:effectLst/>
        </p:spPr>
        <p:txBody>
          <a:bodyPr wrap="none" anchor="ctr"/>
          <a:lstStyle/>
          <a:p>
            <a:pPr algn="ctr" fontAlgn="auto">
              <a:spcBef>
                <a:spcPts val="0"/>
              </a:spcBef>
              <a:spcAft>
                <a:spcPts val="0"/>
              </a:spcAft>
              <a:defRPr/>
            </a:pPr>
            <a:r>
              <a:rPr lang="he-IL" sz="900" b="1" dirty="0">
                <a:effectLst>
                  <a:outerShdw blurRad="38100" dist="38100" dir="2700000" algn="tl">
                    <a:srgbClr val="FFFFFF"/>
                  </a:outerShdw>
                </a:effectLst>
                <a:latin typeface="Times New Roman" pitchFamily="18" charset="0"/>
                <a:cs typeface="David" pitchFamily="2" charset="-79"/>
              </a:rPr>
              <a:t>גשר אלנבי</a:t>
            </a:r>
            <a:endParaRPr lang="en-US" sz="900" b="1" dirty="0">
              <a:effectLst>
                <a:outerShdw blurRad="38100" dist="38100" dir="2700000" algn="tl">
                  <a:srgbClr val="FFFFFF"/>
                </a:outerShdw>
              </a:effectLst>
              <a:latin typeface="Times New Roman" pitchFamily="18" charset="0"/>
              <a:cs typeface="David" pitchFamily="2" charset="-79"/>
            </a:endParaRPr>
          </a:p>
        </p:txBody>
      </p:sp>
      <p:sp>
        <p:nvSpPr>
          <p:cNvPr id="1299579" name="Rectangle 123"/>
          <p:cNvSpPr>
            <a:spLocks noChangeArrowheads="1"/>
          </p:cNvSpPr>
          <p:nvPr/>
        </p:nvSpPr>
        <p:spPr bwMode="auto">
          <a:xfrm>
            <a:off x="7164388" y="5680075"/>
            <a:ext cx="576262" cy="269875"/>
          </a:xfrm>
          <a:prstGeom prst="rect">
            <a:avLst/>
          </a:prstGeom>
          <a:gradFill rotWithShape="1">
            <a:gsLst>
              <a:gs pos="0">
                <a:srgbClr val="00CC99">
                  <a:alpha val="60001"/>
                </a:srgbClr>
              </a:gs>
              <a:gs pos="100000">
                <a:srgbClr val="00CC99">
                  <a:gamma/>
                  <a:tint val="22353"/>
                  <a:invGamma/>
                </a:srgbClr>
              </a:gs>
            </a:gsLst>
            <a:lin ang="5400000" scaled="1"/>
          </a:gradFill>
          <a:ln w="9525" algn="ctr">
            <a:solidFill>
              <a:schemeClr val="tx1"/>
            </a:solidFill>
            <a:miter lim="800000"/>
            <a:headEnd/>
            <a:tailEnd/>
          </a:ln>
          <a:effectLst/>
        </p:spPr>
        <p:txBody>
          <a:bodyPr wrap="none" anchor="ctr"/>
          <a:lstStyle/>
          <a:p>
            <a:pPr algn="ctr" fontAlgn="auto">
              <a:spcBef>
                <a:spcPts val="0"/>
              </a:spcBef>
              <a:spcAft>
                <a:spcPts val="0"/>
              </a:spcAft>
              <a:defRPr/>
            </a:pPr>
            <a:r>
              <a:rPr lang="he-IL" sz="900" b="1" dirty="0">
                <a:effectLst>
                  <a:outerShdw blurRad="38100" dist="38100" dir="2700000" algn="tl">
                    <a:srgbClr val="FFFFFF"/>
                  </a:outerShdw>
                </a:effectLst>
                <a:latin typeface="Times New Roman" pitchFamily="18" charset="0"/>
                <a:cs typeface="David" pitchFamily="2" charset="-79"/>
              </a:rPr>
              <a:t>תרקומיא</a:t>
            </a:r>
            <a:endParaRPr lang="en-US" sz="900" b="1" dirty="0">
              <a:effectLst>
                <a:outerShdw blurRad="38100" dist="38100" dir="2700000" algn="tl">
                  <a:srgbClr val="FFFFFF"/>
                </a:outerShdw>
              </a:effectLst>
              <a:latin typeface="Times New Roman" pitchFamily="18" charset="0"/>
              <a:cs typeface="David" pitchFamily="2" charset="-79"/>
            </a:endParaRPr>
          </a:p>
        </p:txBody>
      </p:sp>
      <p:sp>
        <p:nvSpPr>
          <p:cNvPr id="107" name="Rectangle 4"/>
          <p:cNvSpPr>
            <a:spLocks noChangeArrowheads="1"/>
          </p:cNvSpPr>
          <p:nvPr/>
        </p:nvSpPr>
        <p:spPr bwMode="auto">
          <a:xfrm>
            <a:off x="571500" y="428625"/>
            <a:ext cx="8229600" cy="881063"/>
          </a:xfrm>
          <a:prstGeom prst="rect">
            <a:avLst/>
          </a:prstGeom>
          <a:noFill/>
          <a:ln w="9525">
            <a:noFill/>
            <a:miter lim="800000"/>
            <a:headEnd/>
            <a:tailEnd/>
          </a:ln>
        </p:spPr>
        <p:txBody>
          <a:bodyPr/>
          <a:lstStyle/>
          <a:p>
            <a:pPr algn="ctr" fontAlgn="auto">
              <a:spcBef>
                <a:spcPts val="0"/>
              </a:spcBef>
              <a:spcAft>
                <a:spcPts val="0"/>
              </a:spcAft>
              <a:defRPr/>
            </a:pPr>
            <a:r>
              <a:rPr lang="he-IL" sz="4400" b="1" dirty="0">
                <a:solidFill>
                  <a:srgbClr val="003399"/>
                </a:solidFill>
                <a:effectLst>
                  <a:outerShdw blurRad="38100" dist="38100" dir="2700000" algn="tl">
                    <a:srgbClr val="000000"/>
                  </a:outerShdw>
                </a:effectLst>
                <a:latin typeface="+mn-lt"/>
                <a:cs typeface="David" pitchFamily="2" charset="-79"/>
              </a:rPr>
              <a:t>מבנה המנהל האזרחי</a:t>
            </a:r>
            <a:endParaRPr lang="en-US" sz="4400" b="1" dirty="0">
              <a:solidFill>
                <a:srgbClr val="003399"/>
              </a:solidFill>
              <a:effectLst>
                <a:outerShdw blurRad="38100" dist="38100" dir="2700000" algn="tl">
                  <a:srgbClr val="000000"/>
                </a:outerShdw>
              </a:effectLst>
              <a:latin typeface="+mn-lt"/>
              <a:cs typeface="David" pitchFamily="2" charset="-79"/>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14905</TotalTime>
  <Words>1360</Words>
  <Application>Microsoft Office PowerPoint</Application>
  <PresentationFormat>‫הצגה על המסך (4:3)</PresentationFormat>
  <Paragraphs>200</Paragraphs>
  <Slides>17</Slides>
  <Notes>1</Notes>
  <HiddenSlides>0</HiddenSlides>
  <MMClips>0</MMClips>
  <ScaleCrop>false</ScaleCrop>
  <HeadingPairs>
    <vt:vector size="8" baseType="variant">
      <vt:variant>
        <vt:lpstr>גופנים בשימוש</vt:lpstr>
      </vt:variant>
      <vt:variant>
        <vt:i4>5</vt:i4>
      </vt:variant>
      <vt:variant>
        <vt:lpstr>ערכת נושא</vt:lpstr>
      </vt:variant>
      <vt:variant>
        <vt:i4>1</vt:i4>
      </vt:variant>
      <vt:variant>
        <vt:lpstr>שרתי OLE מוטבעים</vt:lpstr>
      </vt:variant>
      <vt:variant>
        <vt:i4>1</vt:i4>
      </vt:variant>
      <vt:variant>
        <vt:lpstr>כותרות שקופיות</vt:lpstr>
      </vt:variant>
      <vt:variant>
        <vt:i4>17</vt:i4>
      </vt:variant>
    </vt:vector>
  </HeadingPairs>
  <TitlesOfParts>
    <vt:vector size="24" baseType="lpstr">
      <vt:lpstr>Arial</vt:lpstr>
      <vt:lpstr>Calibri</vt:lpstr>
      <vt:lpstr>Times New Roman</vt:lpstr>
      <vt:lpstr>David</vt:lpstr>
      <vt:lpstr>Wingdings</vt:lpstr>
      <vt:lpstr>ערכת נושא Office</vt:lpstr>
      <vt:lpstr>Clip</vt:lpstr>
      <vt:lpstr>שקופית 1</vt:lpstr>
      <vt:lpstr>שקופית 2</vt:lpstr>
      <vt:lpstr>שקופית 3</vt:lpstr>
      <vt:lpstr>שקופית 4</vt:lpstr>
      <vt:lpstr>שקופית 5</vt:lpstr>
      <vt:lpstr>שקופית 6</vt:lpstr>
      <vt:lpstr>שקופית 7</vt:lpstr>
      <vt:lpstr>שקופית 8</vt:lpstr>
      <vt:lpstr>שקופית 9</vt:lpstr>
      <vt:lpstr>שקופית 10</vt:lpstr>
      <vt:lpstr>שקופית 11</vt:lpstr>
      <vt:lpstr>שקופית 12</vt:lpstr>
      <vt:lpstr>שקופית 13</vt:lpstr>
      <vt:lpstr>שקופית 14</vt:lpstr>
      <vt:lpstr>שקופית 15</vt:lpstr>
      <vt:lpstr>שקופית 16</vt:lpstr>
      <vt:lpstr>שקופית 17</vt:lpstr>
    </vt:vector>
  </TitlesOfParts>
  <Company>IDF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s5969597</dc:creator>
  <cp:lastModifiedBy>b7556188</cp:lastModifiedBy>
  <cp:revision>710</cp:revision>
  <dcterms:created xsi:type="dcterms:W3CDTF">2011-10-24T09:24:52Z</dcterms:created>
  <dcterms:modified xsi:type="dcterms:W3CDTF">2014-02-09T19:18:23Z</dcterms:modified>
</cp:coreProperties>
</file>