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p:scale>
          <a:sx n="50" d="100"/>
          <a:sy n="50" d="100"/>
        </p:scale>
        <p:origin x="1284" y="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882364-9B75-077B-E593-D2535B5B7AC3}"/>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651B865-10A7-ED39-4BFC-464986C5E8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673426CA-7BCF-D014-F01A-6E0A8FC3F4C0}"/>
              </a:ext>
            </a:extLst>
          </p:cNvPr>
          <p:cNvSpPr>
            <a:spLocks noGrp="1"/>
          </p:cNvSpPr>
          <p:nvPr>
            <p:ph type="dt" sz="half" idx="10"/>
          </p:nvPr>
        </p:nvSpPr>
        <p:spPr/>
        <p:txBody>
          <a:bodyPr/>
          <a:lstStyle/>
          <a:p>
            <a:fld id="{23A87F95-5A60-4ABB-AAAF-E393CBF63DDD}" type="datetimeFigureOut">
              <a:rPr lang="he-IL" smtClean="0"/>
              <a:t>י"א/אלול/תשפ"ב</a:t>
            </a:fld>
            <a:endParaRPr lang="he-IL"/>
          </a:p>
        </p:txBody>
      </p:sp>
      <p:sp>
        <p:nvSpPr>
          <p:cNvPr id="5" name="מציין מיקום של כותרת תחתונה 4">
            <a:extLst>
              <a:ext uri="{FF2B5EF4-FFF2-40B4-BE49-F238E27FC236}">
                <a16:creationId xmlns:a16="http://schemas.microsoft.com/office/drawing/2014/main" id="{CE91DA44-F127-44DD-5121-682B95A4CC0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7C07C38-5C08-E9C2-0F1F-88CB248FA508}"/>
              </a:ext>
            </a:extLst>
          </p:cNvPr>
          <p:cNvSpPr>
            <a:spLocks noGrp="1"/>
          </p:cNvSpPr>
          <p:nvPr>
            <p:ph type="sldNum" sz="quarter" idx="12"/>
          </p:nvPr>
        </p:nvSpPr>
        <p:spPr/>
        <p:txBody>
          <a:bodyPr/>
          <a:lstStyle/>
          <a:p>
            <a:fld id="{0E842585-CCB2-43EA-AE07-2F87A072833A}" type="slidenum">
              <a:rPr lang="he-IL" smtClean="0"/>
              <a:t>‹#›</a:t>
            </a:fld>
            <a:endParaRPr lang="he-IL"/>
          </a:p>
        </p:txBody>
      </p:sp>
    </p:spTree>
    <p:extLst>
      <p:ext uri="{BB962C8B-B14F-4D97-AF65-F5344CB8AC3E}">
        <p14:creationId xmlns:p14="http://schemas.microsoft.com/office/powerpoint/2010/main" val="362346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2E08A4-4AD4-4F4A-6EE8-2BCACB375AE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7BEDBD6-3FEE-A353-B221-1572B1328F4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74631CB-E25B-9331-5DDA-F150A77B2405}"/>
              </a:ext>
            </a:extLst>
          </p:cNvPr>
          <p:cNvSpPr>
            <a:spLocks noGrp="1"/>
          </p:cNvSpPr>
          <p:nvPr>
            <p:ph type="dt" sz="half" idx="10"/>
          </p:nvPr>
        </p:nvSpPr>
        <p:spPr/>
        <p:txBody>
          <a:bodyPr/>
          <a:lstStyle/>
          <a:p>
            <a:fld id="{23A87F95-5A60-4ABB-AAAF-E393CBF63DDD}" type="datetimeFigureOut">
              <a:rPr lang="he-IL" smtClean="0"/>
              <a:t>י"א/אלול/תשפ"ב</a:t>
            </a:fld>
            <a:endParaRPr lang="he-IL"/>
          </a:p>
        </p:txBody>
      </p:sp>
      <p:sp>
        <p:nvSpPr>
          <p:cNvPr id="5" name="מציין מיקום של כותרת תחתונה 4">
            <a:extLst>
              <a:ext uri="{FF2B5EF4-FFF2-40B4-BE49-F238E27FC236}">
                <a16:creationId xmlns:a16="http://schemas.microsoft.com/office/drawing/2014/main" id="{48B9714E-57D8-59EE-96E2-5BB9D27808E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7E77AC4-5A1C-A1C0-E28D-B1C0B57282F0}"/>
              </a:ext>
            </a:extLst>
          </p:cNvPr>
          <p:cNvSpPr>
            <a:spLocks noGrp="1"/>
          </p:cNvSpPr>
          <p:nvPr>
            <p:ph type="sldNum" sz="quarter" idx="12"/>
          </p:nvPr>
        </p:nvSpPr>
        <p:spPr/>
        <p:txBody>
          <a:bodyPr/>
          <a:lstStyle/>
          <a:p>
            <a:fld id="{0E842585-CCB2-43EA-AE07-2F87A072833A}" type="slidenum">
              <a:rPr lang="he-IL" smtClean="0"/>
              <a:t>‹#›</a:t>
            </a:fld>
            <a:endParaRPr lang="he-IL"/>
          </a:p>
        </p:txBody>
      </p:sp>
    </p:spTree>
    <p:extLst>
      <p:ext uri="{BB962C8B-B14F-4D97-AF65-F5344CB8AC3E}">
        <p14:creationId xmlns:p14="http://schemas.microsoft.com/office/powerpoint/2010/main" val="6868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95D8C4A-3459-2E6F-8281-EC0D1017849A}"/>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0715763-7F0D-8252-E1A4-4DF7CFDBD8CA}"/>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02BD3D3-3D16-9CD3-87C3-E25A3EAC9E77}"/>
              </a:ext>
            </a:extLst>
          </p:cNvPr>
          <p:cNvSpPr>
            <a:spLocks noGrp="1"/>
          </p:cNvSpPr>
          <p:nvPr>
            <p:ph type="dt" sz="half" idx="10"/>
          </p:nvPr>
        </p:nvSpPr>
        <p:spPr/>
        <p:txBody>
          <a:bodyPr/>
          <a:lstStyle/>
          <a:p>
            <a:fld id="{23A87F95-5A60-4ABB-AAAF-E393CBF63DDD}" type="datetimeFigureOut">
              <a:rPr lang="he-IL" smtClean="0"/>
              <a:t>י"א/אלול/תשפ"ב</a:t>
            </a:fld>
            <a:endParaRPr lang="he-IL"/>
          </a:p>
        </p:txBody>
      </p:sp>
      <p:sp>
        <p:nvSpPr>
          <p:cNvPr id="5" name="מציין מיקום של כותרת תחתונה 4">
            <a:extLst>
              <a:ext uri="{FF2B5EF4-FFF2-40B4-BE49-F238E27FC236}">
                <a16:creationId xmlns:a16="http://schemas.microsoft.com/office/drawing/2014/main" id="{F4AF2415-A893-97B9-DC4D-9BF39E3BED6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8773FFF-0E46-0515-2A42-DD763C2CE413}"/>
              </a:ext>
            </a:extLst>
          </p:cNvPr>
          <p:cNvSpPr>
            <a:spLocks noGrp="1"/>
          </p:cNvSpPr>
          <p:nvPr>
            <p:ph type="sldNum" sz="quarter" idx="12"/>
          </p:nvPr>
        </p:nvSpPr>
        <p:spPr/>
        <p:txBody>
          <a:bodyPr/>
          <a:lstStyle/>
          <a:p>
            <a:fld id="{0E842585-CCB2-43EA-AE07-2F87A072833A}" type="slidenum">
              <a:rPr lang="he-IL" smtClean="0"/>
              <a:t>‹#›</a:t>
            </a:fld>
            <a:endParaRPr lang="he-IL"/>
          </a:p>
        </p:txBody>
      </p:sp>
    </p:spTree>
    <p:extLst>
      <p:ext uri="{BB962C8B-B14F-4D97-AF65-F5344CB8AC3E}">
        <p14:creationId xmlns:p14="http://schemas.microsoft.com/office/powerpoint/2010/main" val="119163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6EB2BC-5A97-7293-AB1B-C44108AB2C1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5954E0C-ADDE-D733-D67F-5BBA6C11976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7E0EB40-2979-53B0-33F9-442F7D3E3539}"/>
              </a:ext>
            </a:extLst>
          </p:cNvPr>
          <p:cNvSpPr>
            <a:spLocks noGrp="1"/>
          </p:cNvSpPr>
          <p:nvPr>
            <p:ph type="dt" sz="half" idx="10"/>
          </p:nvPr>
        </p:nvSpPr>
        <p:spPr/>
        <p:txBody>
          <a:bodyPr/>
          <a:lstStyle/>
          <a:p>
            <a:fld id="{23A87F95-5A60-4ABB-AAAF-E393CBF63DDD}" type="datetimeFigureOut">
              <a:rPr lang="he-IL" smtClean="0"/>
              <a:t>י"א/אלול/תשפ"ב</a:t>
            </a:fld>
            <a:endParaRPr lang="he-IL"/>
          </a:p>
        </p:txBody>
      </p:sp>
      <p:sp>
        <p:nvSpPr>
          <p:cNvPr id="5" name="מציין מיקום של כותרת תחתונה 4">
            <a:extLst>
              <a:ext uri="{FF2B5EF4-FFF2-40B4-BE49-F238E27FC236}">
                <a16:creationId xmlns:a16="http://schemas.microsoft.com/office/drawing/2014/main" id="{CC22A932-168C-6D78-A086-6BFC4B6F908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A5754FA-C20B-A56C-B264-E7CD411D64F1}"/>
              </a:ext>
            </a:extLst>
          </p:cNvPr>
          <p:cNvSpPr>
            <a:spLocks noGrp="1"/>
          </p:cNvSpPr>
          <p:nvPr>
            <p:ph type="sldNum" sz="quarter" idx="12"/>
          </p:nvPr>
        </p:nvSpPr>
        <p:spPr/>
        <p:txBody>
          <a:bodyPr/>
          <a:lstStyle/>
          <a:p>
            <a:fld id="{0E842585-CCB2-43EA-AE07-2F87A072833A}" type="slidenum">
              <a:rPr lang="he-IL" smtClean="0"/>
              <a:t>‹#›</a:t>
            </a:fld>
            <a:endParaRPr lang="he-IL"/>
          </a:p>
        </p:txBody>
      </p:sp>
    </p:spTree>
    <p:extLst>
      <p:ext uri="{BB962C8B-B14F-4D97-AF65-F5344CB8AC3E}">
        <p14:creationId xmlns:p14="http://schemas.microsoft.com/office/powerpoint/2010/main" val="315892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0C3418-166D-8247-2C9D-C1BFF0DFA5A5}"/>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FA0A38C-A55B-5258-DAE7-EB99DB821E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152E00E-BAB5-4C14-412C-1F06C0098584}"/>
              </a:ext>
            </a:extLst>
          </p:cNvPr>
          <p:cNvSpPr>
            <a:spLocks noGrp="1"/>
          </p:cNvSpPr>
          <p:nvPr>
            <p:ph type="dt" sz="half" idx="10"/>
          </p:nvPr>
        </p:nvSpPr>
        <p:spPr/>
        <p:txBody>
          <a:bodyPr/>
          <a:lstStyle/>
          <a:p>
            <a:fld id="{23A87F95-5A60-4ABB-AAAF-E393CBF63DDD}" type="datetimeFigureOut">
              <a:rPr lang="he-IL" smtClean="0"/>
              <a:t>י"א/אלול/תשפ"ב</a:t>
            </a:fld>
            <a:endParaRPr lang="he-IL"/>
          </a:p>
        </p:txBody>
      </p:sp>
      <p:sp>
        <p:nvSpPr>
          <p:cNvPr id="5" name="מציין מיקום של כותרת תחתונה 4">
            <a:extLst>
              <a:ext uri="{FF2B5EF4-FFF2-40B4-BE49-F238E27FC236}">
                <a16:creationId xmlns:a16="http://schemas.microsoft.com/office/drawing/2014/main" id="{57F65A16-D81E-4AF4-7984-13E50377421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F6539D1-1B7D-6988-8A31-8FC41733FC6F}"/>
              </a:ext>
            </a:extLst>
          </p:cNvPr>
          <p:cNvSpPr>
            <a:spLocks noGrp="1"/>
          </p:cNvSpPr>
          <p:nvPr>
            <p:ph type="sldNum" sz="quarter" idx="12"/>
          </p:nvPr>
        </p:nvSpPr>
        <p:spPr/>
        <p:txBody>
          <a:bodyPr/>
          <a:lstStyle/>
          <a:p>
            <a:fld id="{0E842585-CCB2-43EA-AE07-2F87A072833A}" type="slidenum">
              <a:rPr lang="he-IL" smtClean="0"/>
              <a:t>‹#›</a:t>
            </a:fld>
            <a:endParaRPr lang="he-IL"/>
          </a:p>
        </p:txBody>
      </p:sp>
    </p:spTree>
    <p:extLst>
      <p:ext uri="{BB962C8B-B14F-4D97-AF65-F5344CB8AC3E}">
        <p14:creationId xmlns:p14="http://schemas.microsoft.com/office/powerpoint/2010/main" val="2375229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2448F0-1D97-7B4E-A256-FB80467FBC1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0EC2C59-DF66-44C1-F6F9-C13A4E65584A}"/>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9AF7E8C-5975-B54A-F7BC-B1FDC746331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AEC5ED9-7DDA-0AAF-085E-E24274AE84A0}"/>
              </a:ext>
            </a:extLst>
          </p:cNvPr>
          <p:cNvSpPr>
            <a:spLocks noGrp="1"/>
          </p:cNvSpPr>
          <p:nvPr>
            <p:ph type="dt" sz="half" idx="10"/>
          </p:nvPr>
        </p:nvSpPr>
        <p:spPr/>
        <p:txBody>
          <a:bodyPr/>
          <a:lstStyle/>
          <a:p>
            <a:fld id="{23A87F95-5A60-4ABB-AAAF-E393CBF63DDD}" type="datetimeFigureOut">
              <a:rPr lang="he-IL" smtClean="0"/>
              <a:t>י"א/אלול/תשפ"ב</a:t>
            </a:fld>
            <a:endParaRPr lang="he-IL"/>
          </a:p>
        </p:txBody>
      </p:sp>
      <p:sp>
        <p:nvSpPr>
          <p:cNvPr id="6" name="מציין מיקום של כותרת תחתונה 5">
            <a:extLst>
              <a:ext uri="{FF2B5EF4-FFF2-40B4-BE49-F238E27FC236}">
                <a16:creationId xmlns:a16="http://schemas.microsoft.com/office/drawing/2014/main" id="{F3058383-12B8-C472-F98A-43831DE18A1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2063E93-5B3B-33CF-1BD6-545FA8D6D0EE}"/>
              </a:ext>
            </a:extLst>
          </p:cNvPr>
          <p:cNvSpPr>
            <a:spLocks noGrp="1"/>
          </p:cNvSpPr>
          <p:nvPr>
            <p:ph type="sldNum" sz="quarter" idx="12"/>
          </p:nvPr>
        </p:nvSpPr>
        <p:spPr/>
        <p:txBody>
          <a:bodyPr/>
          <a:lstStyle/>
          <a:p>
            <a:fld id="{0E842585-CCB2-43EA-AE07-2F87A072833A}" type="slidenum">
              <a:rPr lang="he-IL" smtClean="0"/>
              <a:t>‹#›</a:t>
            </a:fld>
            <a:endParaRPr lang="he-IL"/>
          </a:p>
        </p:txBody>
      </p:sp>
    </p:spTree>
    <p:extLst>
      <p:ext uri="{BB962C8B-B14F-4D97-AF65-F5344CB8AC3E}">
        <p14:creationId xmlns:p14="http://schemas.microsoft.com/office/powerpoint/2010/main" val="292759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80DB3C-7D23-1B14-A1B0-5AA714016BA0}"/>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5EA83BE-E1B6-EB2A-4F68-6927E7588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C5AA7FC-1071-E853-B9DB-8B717D5FC0D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920BB89C-5FF2-2E34-0427-CB159CDDBE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D6128C6F-795A-E307-3DED-BBA845A71CF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1FADAC87-8220-E385-00BE-CCC46EB32457}"/>
              </a:ext>
            </a:extLst>
          </p:cNvPr>
          <p:cNvSpPr>
            <a:spLocks noGrp="1"/>
          </p:cNvSpPr>
          <p:nvPr>
            <p:ph type="dt" sz="half" idx="10"/>
          </p:nvPr>
        </p:nvSpPr>
        <p:spPr/>
        <p:txBody>
          <a:bodyPr/>
          <a:lstStyle/>
          <a:p>
            <a:fld id="{23A87F95-5A60-4ABB-AAAF-E393CBF63DDD}" type="datetimeFigureOut">
              <a:rPr lang="he-IL" smtClean="0"/>
              <a:t>י"א/אלול/תשפ"ב</a:t>
            </a:fld>
            <a:endParaRPr lang="he-IL"/>
          </a:p>
        </p:txBody>
      </p:sp>
      <p:sp>
        <p:nvSpPr>
          <p:cNvPr id="8" name="מציין מיקום של כותרת תחתונה 7">
            <a:extLst>
              <a:ext uri="{FF2B5EF4-FFF2-40B4-BE49-F238E27FC236}">
                <a16:creationId xmlns:a16="http://schemas.microsoft.com/office/drawing/2014/main" id="{544B0332-E8A0-563A-E290-B499B764344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E0011535-6FB1-BB38-20D3-235086C0BA2A}"/>
              </a:ext>
            </a:extLst>
          </p:cNvPr>
          <p:cNvSpPr>
            <a:spLocks noGrp="1"/>
          </p:cNvSpPr>
          <p:nvPr>
            <p:ph type="sldNum" sz="quarter" idx="12"/>
          </p:nvPr>
        </p:nvSpPr>
        <p:spPr/>
        <p:txBody>
          <a:bodyPr/>
          <a:lstStyle/>
          <a:p>
            <a:fld id="{0E842585-CCB2-43EA-AE07-2F87A072833A}" type="slidenum">
              <a:rPr lang="he-IL" smtClean="0"/>
              <a:t>‹#›</a:t>
            </a:fld>
            <a:endParaRPr lang="he-IL"/>
          </a:p>
        </p:txBody>
      </p:sp>
    </p:spTree>
    <p:extLst>
      <p:ext uri="{BB962C8B-B14F-4D97-AF65-F5344CB8AC3E}">
        <p14:creationId xmlns:p14="http://schemas.microsoft.com/office/powerpoint/2010/main" val="57897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9B6F6B-A08B-BEA5-0768-4DF18F931C7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9C65AAF-49F4-8D4E-0B6A-F181B7A95966}"/>
              </a:ext>
            </a:extLst>
          </p:cNvPr>
          <p:cNvSpPr>
            <a:spLocks noGrp="1"/>
          </p:cNvSpPr>
          <p:nvPr>
            <p:ph type="dt" sz="half" idx="10"/>
          </p:nvPr>
        </p:nvSpPr>
        <p:spPr/>
        <p:txBody>
          <a:bodyPr/>
          <a:lstStyle/>
          <a:p>
            <a:fld id="{23A87F95-5A60-4ABB-AAAF-E393CBF63DDD}" type="datetimeFigureOut">
              <a:rPr lang="he-IL" smtClean="0"/>
              <a:t>י"א/אלול/תשפ"ב</a:t>
            </a:fld>
            <a:endParaRPr lang="he-IL"/>
          </a:p>
        </p:txBody>
      </p:sp>
      <p:sp>
        <p:nvSpPr>
          <p:cNvPr id="4" name="מציין מיקום של כותרת תחתונה 3">
            <a:extLst>
              <a:ext uri="{FF2B5EF4-FFF2-40B4-BE49-F238E27FC236}">
                <a16:creationId xmlns:a16="http://schemas.microsoft.com/office/drawing/2014/main" id="{D2B4EA2C-A9A3-3A0A-5C02-AD2A7959B5B1}"/>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A9E75D6-59D7-7396-E505-49F0E9687FE5}"/>
              </a:ext>
            </a:extLst>
          </p:cNvPr>
          <p:cNvSpPr>
            <a:spLocks noGrp="1"/>
          </p:cNvSpPr>
          <p:nvPr>
            <p:ph type="sldNum" sz="quarter" idx="12"/>
          </p:nvPr>
        </p:nvSpPr>
        <p:spPr/>
        <p:txBody>
          <a:bodyPr/>
          <a:lstStyle/>
          <a:p>
            <a:fld id="{0E842585-CCB2-43EA-AE07-2F87A072833A}" type="slidenum">
              <a:rPr lang="he-IL" smtClean="0"/>
              <a:t>‹#›</a:t>
            </a:fld>
            <a:endParaRPr lang="he-IL"/>
          </a:p>
        </p:txBody>
      </p:sp>
    </p:spTree>
    <p:extLst>
      <p:ext uri="{BB962C8B-B14F-4D97-AF65-F5344CB8AC3E}">
        <p14:creationId xmlns:p14="http://schemas.microsoft.com/office/powerpoint/2010/main" val="343740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828B628-C0EF-5846-9FFA-4DDDF0E259C0}"/>
              </a:ext>
            </a:extLst>
          </p:cNvPr>
          <p:cNvSpPr>
            <a:spLocks noGrp="1"/>
          </p:cNvSpPr>
          <p:nvPr>
            <p:ph type="dt" sz="half" idx="10"/>
          </p:nvPr>
        </p:nvSpPr>
        <p:spPr/>
        <p:txBody>
          <a:bodyPr/>
          <a:lstStyle/>
          <a:p>
            <a:fld id="{23A87F95-5A60-4ABB-AAAF-E393CBF63DDD}" type="datetimeFigureOut">
              <a:rPr lang="he-IL" smtClean="0"/>
              <a:t>י"א/אלול/תשפ"ב</a:t>
            </a:fld>
            <a:endParaRPr lang="he-IL"/>
          </a:p>
        </p:txBody>
      </p:sp>
      <p:sp>
        <p:nvSpPr>
          <p:cNvPr id="3" name="מציין מיקום של כותרת תחתונה 2">
            <a:extLst>
              <a:ext uri="{FF2B5EF4-FFF2-40B4-BE49-F238E27FC236}">
                <a16:creationId xmlns:a16="http://schemas.microsoft.com/office/drawing/2014/main" id="{71082598-F40A-2288-7819-B395A31FBB39}"/>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538F7F9C-449F-CCE2-9704-84B81A6AA688}"/>
              </a:ext>
            </a:extLst>
          </p:cNvPr>
          <p:cNvSpPr>
            <a:spLocks noGrp="1"/>
          </p:cNvSpPr>
          <p:nvPr>
            <p:ph type="sldNum" sz="quarter" idx="12"/>
          </p:nvPr>
        </p:nvSpPr>
        <p:spPr/>
        <p:txBody>
          <a:bodyPr/>
          <a:lstStyle/>
          <a:p>
            <a:fld id="{0E842585-CCB2-43EA-AE07-2F87A072833A}" type="slidenum">
              <a:rPr lang="he-IL" smtClean="0"/>
              <a:t>‹#›</a:t>
            </a:fld>
            <a:endParaRPr lang="he-IL"/>
          </a:p>
        </p:txBody>
      </p:sp>
    </p:spTree>
    <p:extLst>
      <p:ext uri="{BB962C8B-B14F-4D97-AF65-F5344CB8AC3E}">
        <p14:creationId xmlns:p14="http://schemas.microsoft.com/office/powerpoint/2010/main" val="323392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DF026A-75E1-22B1-0BD9-D3D1EE1B0F0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620CB99-5B95-7B6F-C831-4DB3F87E93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D1522DA-D549-CF26-6179-C5BC4ADEE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ED2020E-EFFE-34B3-A20E-8B6FBB051851}"/>
              </a:ext>
            </a:extLst>
          </p:cNvPr>
          <p:cNvSpPr>
            <a:spLocks noGrp="1"/>
          </p:cNvSpPr>
          <p:nvPr>
            <p:ph type="dt" sz="half" idx="10"/>
          </p:nvPr>
        </p:nvSpPr>
        <p:spPr/>
        <p:txBody>
          <a:bodyPr/>
          <a:lstStyle/>
          <a:p>
            <a:fld id="{23A87F95-5A60-4ABB-AAAF-E393CBF63DDD}" type="datetimeFigureOut">
              <a:rPr lang="he-IL" smtClean="0"/>
              <a:t>י"א/אלול/תשפ"ב</a:t>
            </a:fld>
            <a:endParaRPr lang="he-IL"/>
          </a:p>
        </p:txBody>
      </p:sp>
      <p:sp>
        <p:nvSpPr>
          <p:cNvPr id="6" name="מציין מיקום של כותרת תחתונה 5">
            <a:extLst>
              <a:ext uri="{FF2B5EF4-FFF2-40B4-BE49-F238E27FC236}">
                <a16:creationId xmlns:a16="http://schemas.microsoft.com/office/drawing/2014/main" id="{185C4133-DA20-930A-5429-080B4B70F7D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7869CD0-C3DC-A918-8804-623B50A6E7C5}"/>
              </a:ext>
            </a:extLst>
          </p:cNvPr>
          <p:cNvSpPr>
            <a:spLocks noGrp="1"/>
          </p:cNvSpPr>
          <p:nvPr>
            <p:ph type="sldNum" sz="quarter" idx="12"/>
          </p:nvPr>
        </p:nvSpPr>
        <p:spPr/>
        <p:txBody>
          <a:bodyPr/>
          <a:lstStyle/>
          <a:p>
            <a:fld id="{0E842585-CCB2-43EA-AE07-2F87A072833A}" type="slidenum">
              <a:rPr lang="he-IL" smtClean="0"/>
              <a:t>‹#›</a:t>
            </a:fld>
            <a:endParaRPr lang="he-IL"/>
          </a:p>
        </p:txBody>
      </p:sp>
    </p:spTree>
    <p:extLst>
      <p:ext uri="{BB962C8B-B14F-4D97-AF65-F5344CB8AC3E}">
        <p14:creationId xmlns:p14="http://schemas.microsoft.com/office/powerpoint/2010/main" val="152349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67BF15-FB3D-B578-5D76-DA325700D69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997E848-C1CD-851B-72FC-21CC4EF76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E1598B9-1837-C360-0BEA-62F644E97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69177255-ABB6-B8C8-0CC9-CD4487A537FA}"/>
              </a:ext>
            </a:extLst>
          </p:cNvPr>
          <p:cNvSpPr>
            <a:spLocks noGrp="1"/>
          </p:cNvSpPr>
          <p:nvPr>
            <p:ph type="dt" sz="half" idx="10"/>
          </p:nvPr>
        </p:nvSpPr>
        <p:spPr/>
        <p:txBody>
          <a:bodyPr/>
          <a:lstStyle/>
          <a:p>
            <a:fld id="{23A87F95-5A60-4ABB-AAAF-E393CBF63DDD}" type="datetimeFigureOut">
              <a:rPr lang="he-IL" smtClean="0"/>
              <a:t>י"א/אלול/תשפ"ב</a:t>
            </a:fld>
            <a:endParaRPr lang="he-IL"/>
          </a:p>
        </p:txBody>
      </p:sp>
      <p:sp>
        <p:nvSpPr>
          <p:cNvPr id="6" name="מציין מיקום של כותרת תחתונה 5">
            <a:extLst>
              <a:ext uri="{FF2B5EF4-FFF2-40B4-BE49-F238E27FC236}">
                <a16:creationId xmlns:a16="http://schemas.microsoft.com/office/drawing/2014/main" id="{E7412924-719C-A168-DC60-BA1D504837A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DD46235-AED2-E8A8-EC16-29F5C5C2671A}"/>
              </a:ext>
            </a:extLst>
          </p:cNvPr>
          <p:cNvSpPr>
            <a:spLocks noGrp="1"/>
          </p:cNvSpPr>
          <p:nvPr>
            <p:ph type="sldNum" sz="quarter" idx="12"/>
          </p:nvPr>
        </p:nvSpPr>
        <p:spPr/>
        <p:txBody>
          <a:bodyPr/>
          <a:lstStyle/>
          <a:p>
            <a:fld id="{0E842585-CCB2-43EA-AE07-2F87A072833A}" type="slidenum">
              <a:rPr lang="he-IL" smtClean="0"/>
              <a:t>‹#›</a:t>
            </a:fld>
            <a:endParaRPr lang="he-IL"/>
          </a:p>
        </p:txBody>
      </p:sp>
    </p:spTree>
    <p:extLst>
      <p:ext uri="{BB962C8B-B14F-4D97-AF65-F5344CB8AC3E}">
        <p14:creationId xmlns:p14="http://schemas.microsoft.com/office/powerpoint/2010/main" val="96493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9358648-95A4-A368-8A33-E1AB6236BDB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D21FDDA-4415-DDC0-ADAE-37571B25B6C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59E7F0F-81C2-8122-41F1-6E8F8DF8A3B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A87F95-5A60-4ABB-AAAF-E393CBF63DDD}" type="datetimeFigureOut">
              <a:rPr lang="he-IL" smtClean="0"/>
              <a:t>י"א/אלול/תשפ"ב</a:t>
            </a:fld>
            <a:endParaRPr lang="he-IL"/>
          </a:p>
        </p:txBody>
      </p:sp>
      <p:sp>
        <p:nvSpPr>
          <p:cNvPr id="5" name="מציין מיקום של כותרת תחתונה 4">
            <a:extLst>
              <a:ext uri="{FF2B5EF4-FFF2-40B4-BE49-F238E27FC236}">
                <a16:creationId xmlns:a16="http://schemas.microsoft.com/office/drawing/2014/main" id="{CCB8B21B-67D1-8129-D6E3-3BDDA13D14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5829B70-C771-1E05-A994-AF327CF3C38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E842585-CCB2-43EA-AE07-2F87A072833A}" type="slidenum">
              <a:rPr lang="he-IL" smtClean="0"/>
              <a:t>‹#›</a:t>
            </a:fld>
            <a:endParaRPr lang="he-IL"/>
          </a:p>
        </p:txBody>
      </p:sp>
    </p:spTree>
    <p:extLst>
      <p:ext uri="{BB962C8B-B14F-4D97-AF65-F5344CB8AC3E}">
        <p14:creationId xmlns:p14="http://schemas.microsoft.com/office/powerpoint/2010/main" val="542858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7" Type="http://schemas.openxmlformats.org/officeDocument/2006/relationships/image" Target="../media/image20.tm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image" Target="../media/image17.tm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57ECBC77-AFEA-6C77-12EB-1DF7ADF1F30C}"/>
              </a:ext>
            </a:extLst>
          </p:cNvPr>
          <p:cNvPicPr>
            <a:picLocks noChangeAspect="1"/>
          </p:cNvPicPr>
          <p:nvPr/>
        </p:nvPicPr>
        <p:blipFill>
          <a:blip r:embed="rId2"/>
          <a:stretch>
            <a:fillRect/>
          </a:stretch>
        </p:blipFill>
        <p:spPr>
          <a:xfrm>
            <a:off x="481097" y="261853"/>
            <a:ext cx="11229805" cy="6334293"/>
          </a:xfrm>
          <a:prstGeom prst="rect">
            <a:avLst/>
          </a:prstGeom>
        </p:spPr>
      </p:pic>
    </p:spTree>
    <p:extLst>
      <p:ext uri="{BB962C8B-B14F-4D97-AF65-F5344CB8AC3E}">
        <p14:creationId xmlns:p14="http://schemas.microsoft.com/office/powerpoint/2010/main" val="117651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695F0B6-2374-B382-10ED-6A64AE6DF807}"/>
              </a:ext>
            </a:extLst>
          </p:cNvPr>
          <p:cNvPicPr>
            <a:picLocks noChangeAspect="1"/>
          </p:cNvPicPr>
          <p:nvPr/>
        </p:nvPicPr>
        <p:blipFill>
          <a:blip r:embed="rId2"/>
          <a:stretch>
            <a:fillRect/>
          </a:stretch>
        </p:blipFill>
        <p:spPr>
          <a:xfrm>
            <a:off x="495001" y="0"/>
            <a:ext cx="5687658" cy="3114128"/>
          </a:xfrm>
          <a:prstGeom prst="rect">
            <a:avLst/>
          </a:prstGeom>
        </p:spPr>
      </p:pic>
      <p:sp>
        <p:nvSpPr>
          <p:cNvPr id="5" name="תיבת טקסט 4">
            <a:extLst>
              <a:ext uri="{FF2B5EF4-FFF2-40B4-BE49-F238E27FC236}">
                <a16:creationId xmlns:a16="http://schemas.microsoft.com/office/drawing/2014/main" id="{C665BD9B-A307-0D15-2F16-2A0F93B6360B}"/>
              </a:ext>
            </a:extLst>
          </p:cNvPr>
          <p:cNvSpPr txBox="1"/>
          <p:nvPr/>
        </p:nvSpPr>
        <p:spPr>
          <a:xfrm>
            <a:off x="7458075" y="581025"/>
            <a:ext cx="3981450" cy="646331"/>
          </a:xfrm>
          <a:prstGeom prst="rect">
            <a:avLst/>
          </a:prstGeom>
          <a:noFill/>
        </p:spPr>
        <p:txBody>
          <a:bodyPr wrap="square" rtlCol="1">
            <a:spAutoFit/>
          </a:bodyPr>
          <a:lstStyle/>
          <a:p>
            <a:r>
              <a:rPr lang="he-IL" dirty="0">
                <a:latin typeface="Segoe UI" panose="020B0502040204020203" pitchFamily="34" charset="0"/>
                <a:cs typeface="Segoe UI" panose="020B0502040204020203" pitchFamily="34" charset="0"/>
              </a:rPr>
              <a:t>חברת </a:t>
            </a:r>
            <a:r>
              <a:rPr lang="he-IL" dirty="0" err="1">
                <a:latin typeface="Segoe UI" panose="020B0502040204020203" pitchFamily="34" charset="0"/>
                <a:cs typeface="Segoe UI" panose="020B0502040204020203" pitchFamily="34" charset="0"/>
              </a:rPr>
              <a:t>כח</a:t>
            </a:r>
            <a:r>
              <a:rPr lang="he-IL" dirty="0">
                <a:latin typeface="Segoe UI" panose="020B0502040204020203" pitchFamily="34" charset="0"/>
                <a:cs typeface="Segoe UI" panose="020B0502040204020203" pitchFamily="34" charset="0"/>
              </a:rPr>
              <a:t> אדם </a:t>
            </a:r>
            <a:r>
              <a:rPr lang="en-US" dirty="0">
                <a:latin typeface="Segoe UI" panose="020B0502040204020203" pitchFamily="34" charset="0"/>
                <a:cs typeface="Segoe UI" panose="020B0502040204020203" pitchFamily="34" charset="0"/>
              </a:rPr>
              <a:t>Manpower</a:t>
            </a:r>
            <a:r>
              <a:rPr lang="he-IL" dirty="0">
                <a:latin typeface="Segoe UI" panose="020B0502040204020203" pitchFamily="34" charset="0"/>
                <a:cs typeface="Segoe UI" panose="020B0502040204020203" pitchFamily="34" charset="0"/>
              </a:rPr>
              <a:t> – הלקוחות שלנו ההצלחה שלך</a:t>
            </a:r>
          </a:p>
        </p:txBody>
      </p:sp>
      <p:pic>
        <p:nvPicPr>
          <p:cNvPr id="7" name="תמונה 6" descr="תמונה שמכילה טקסט, צילום מסך, איש, לדגמן&#10;&#10;התיאור נוצר באופן אוטומטי">
            <a:extLst>
              <a:ext uri="{FF2B5EF4-FFF2-40B4-BE49-F238E27FC236}">
                <a16:creationId xmlns:a16="http://schemas.microsoft.com/office/drawing/2014/main" id="{88BC5815-2245-3749-3560-C6BF5DB6E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00" y="3007764"/>
            <a:ext cx="7653319" cy="3715477"/>
          </a:xfrm>
          <a:prstGeom prst="rect">
            <a:avLst/>
          </a:prstGeom>
        </p:spPr>
      </p:pic>
      <p:sp>
        <p:nvSpPr>
          <p:cNvPr id="8" name="תיבת טקסט 7">
            <a:extLst>
              <a:ext uri="{FF2B5EF4-FFF2-40B4-BE49-F238E27FC236}">
                <a16:creationId xmlns:a16="http://schemas.microsoft.com/office/drawing/2014/main" id="{9F01F3E6-9A13-006B-A519-F090EA48DD6D}"/>
              </a:ext>
            </a:extLst>
          </p:cNvPr>
          <p:cNvSpPr txBox="1"/>
          <p:nvPr/>
        </p:nvSpPr>
        <p:spPr>
          <a:xfrm>
            <a:off x="7914640" y="1361440"/>
            <a:ext cx="3782359" cy="4247317"/>
          </a:xfrm>
          <a:prstGeom prst="rect">
            <a:avLst/>
          </a:prstGeom>
          <a:noFill/>
        </p:spPr>
        <p:txBody>
          <a:bodyPr wrap="square" rtlCol="1">
            <a:spAutoFit/>
          </a:bodyPr>
          <a:lstStyle/>
          <a:p>
            <a:r>
              <a:rPr lang="he-IL" dirty="0">
                <a:latin typeface="Segoe UI" panose="020B0502040204020203" pitchFamily="34" charset="0"/>
                <a:cs typeface="Segoe UI" panose="020B0502040204020203" pitchFamily="34" charset="0"/>
              </a:rPr>
              <a:t>בין הלקוחות שלנו:</a:t>
            </a:r>
          </a:p>
          <a:p>
            <a:r>
              <a:rPr lang="en-US" dirty="0">
                <a:latin typeface="Segoe UI" panose="020B0502040204020203" pitchFamily="34" charset="0"/>
                <a:cs typeface="Segoe UI" panose="020B0502040204020203" pitchFamily="34" charset="0"/>
              </a:rPr>
              <a:t>Hp</a:t>
            </a:r>
          </a:p>
          <a:p>
            <a:r>
              <a:rPr lang="en-US" dirty="0">
                <a:latin typeface="Segoe UI" panose="020B0502040204020203" pitchFamily="34" charset="0"/>
                <a:cs typeface="Segoe UI" panose="020B0502040204020203" pitchFamily="34" charset="0"/>
              </a:rPr>
              <a:t>Amazon</a:t>
            </a:r>
          </a:p>
          <a:p>
            <a:r>
              <a:rPr lang="en-US" dirty="0">
                <a:latin typeface="Segoe UI" panose="020B0502040204020203" pitchFamily="34" charset="0"/>
                <a:cs typeface="Segoe UI" panose="020B0502040204020203" pitchFamily="34" charset="0"/>
              </a:rPr>
              <a:t>Intel</a:t>
            </a:r>
          </a:p>
          <a:p>
            <a:r>
              <a:rPr lang="en-US" dirty="0">
                <a:latin typeface="Segoe UI" panose="020B0502040204020203" pitchFamily="34" charset="0"/>
                <a:cs typeface="Segoe UI" panose="020B0502040204020203" pitchFamily="34" charset="0"/>
              </a:rPr>
              <a:t>Leumi</a:t>
            </a:r>
          </a:p>
          <a:p>
            <a:r>
              <a:rPr lang="en-US" dirty="0">
                <a:latin typeface="Segoe UI" panose="020B0502040204020203" pitchFamily="34" charset="0"/>
                <a:cs typeface="Segoe UI" panose="020B0502040204020203" pitchFamily="34" charset="0"/>
              </a:rPr>
              <a:t>Screen</a:t>
            </a:r>
          </a:p>
          <a:p>
            <a:r>
              <a:rPr lang="en-US" dirty="0">
                <a:latin typeface="Segoe UI" panose="020B0502040204020203" pitchFamily="34" charset="0"/>
                <a:cs typeface="Segoe UI" panose="020B0502040204020203" pitchFamily="34" charset="0"/>
              </a:rPr>
              <a:t>IBM</a:t>
            </a:r>
          </a:p>
          <a:p>
            <a:r>
              <a:rPr lang="he-IL" dirty="0" err="1">
                <a:latin typeface="Segoe UI" panose="020B0502040204020203" pitchFamily="34" charset="0"/>
                <a:cs typeface="Segoe UI" panose="020B0502040204020203" pitchFamily="34" charset="0"/>
              </a:rPr>
              <a:t>הפינקס</a:t>
            </a:r>
            <a:endParaRPr lang="he-IL" dirty="0">
              <a:latin typeface="Segoe UI" panose="020B0502040204020203" pitchFamily="34" charset="0"/>
              <a:cs typeface="Segoe UI" panose="020B0502040204020203" pitchFamily="34" charset="0"/>
            </a:endParaRPr>
          </a:p>
          <a:p>
            <a:r>
              <a:rPr lang="he-IL" dirty="0">
                <a:latin typeface="Segoe UI" panose="020B0502040204020203" pitchFamily="34" charset="0"/>
                <a:cs typeface="Segoe UI" panose="020B0502040204020203" pitchFamily="34" charset="0"/>
              </a:rPr>
              <a:t>פלאפון</a:t>
            </a:r>
          </a:p>
          <a:p>
            <a:r>
              <a:rPr lang="he-IL" dirty="0">
                <a:latin typeface="Segoe UI" panose="020B0502040204020203" pitchFamily="34" charset="0"/>
                <a:cs typeface="Segoe UI" panose="020B0502040204020203" pitchFamily="34" charset="0"/>
              </a:rPr>
              <a:t>אלקטרה</a:t>
            </a:r>
          </a:p>
          <a:p>
            <a:r>
              <a:rPr lang="he-IL" dirty="0">
                <a:latin typeface="Segoe UI" panose="020B0502040204020203" pitchFamily="34" charset="0"/>
                <a:cs typeface="Segoe UI" panose="020B0502040204020203" pitchFamily="34" charset="0"/>
              </a:rPr>
              <a:t>מכבי שרותי בריאות</a:t>
            </a:r>
          </a:p>
          <a:p>
            <a:r>
              <a:rPr lang="en-US" dirty="0">
                <a:latin typeface="Segoe UI" panose="020B0502040204020203" pitchFamily="34" charset="0"/>
                <a:cs typeface="Segoe UI" panose="020B0502040204020203" pitchFamily="34" charset="0"/>
              </a:rPr>
              <a:t>HOT</a:t>
            </a:r>
          </a:p>
          <a:p>
            <a:r>
              <a:rPr lang="he-IL" dirty="0">
                <a:latin typeface="Segoe UI" panose="020B0502040204020203" pitchFamily="34" charset="0"/>
                <a:cs typeface="Segoe UI" panose="020B0502040204020203" pitchFamily="34" charset="0"/>
              </a:rPr>
              <a:t>אסם</a:t>
            </a:r>
          </a:p>
          <a:p>
            <a:r>
              <a:rPr lang="he-IL" dirty="0">
                <a:latin typeface="Segoe UI" panose="020B0502040204020203" pitchFamily="34" charset="0"/>
                <a:cs typeface="Segoe UI" panose="020B0502040204020203" pitchFamily="34" charset="0"/>
              </a:rPr>
              <a:t>ויסוצקי </a:t>
            </a:r>
          </a:p>
          <a:p>
            <a:r>
              <a:rPr lang="he-IL" dirty="0">
                <a:latin typeface="Segoe UI" panose="020B0502040204020203" pitchFamily="34" charset="0"/>
                <a:cs typeface="Segoe UI" panose="020B0502040204020203" pitchFamily="34" charset="0"/>
              </a:rPr>
              <a:t>איילון</a:t>
            </a:r>
          </a:p>
        </p:txBody>
      </p:sp>
    </p:spTree>
    <p:extLst>
      <p:ext uri="{BB962C8B-B14F-4D97-AF65-F5344CB8AC3E}">
        <p14:creationId xmlns:p14="http://schemas.microsoft.com/office/powerpoint/2010/main" val="3548627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10;&#10;התיאור נוצר באופן אוטומטי">
            <a:extLst>
              <a:ext uri="{FF2B5EF4-FFF2-40B4-BE49-F238E27FC236}">
                <a16:creationId xmlns:a16="http://schemas.microsoft.com/office/drawing/2014/main" id="{CFA88389-CF8C-526F-378B-4E466292FD82}"/>
              </a:ext>
            </a:extLst>
          </p:cNvPr>
          <p:cNvPicPr>
            <a:picLocks noChangeAspect="1"/>
          </p:cNvPicPr>
          <p:nvPr/>
        </p:nvPicPr>
        <p:blipFill rotWithShape="1">
          <a:blip r:embed="rId2">
            <a:extLst>
              <a:ext uri="{28A0092B-C50C-407E-A947-70E740481C1C}">
                <a14:useLocalDpi xmlns:a14="http://schemas.microsoft.com/office/drawing/2010/main" val="0"/>
              </a:ext>
            </a:extLst>
          </a:blip>
          <a:srcRect l="485" r="-1"/>
          <a:stretch/>
        </p:blipFill>
        <p:spPr>
          <a:xfrm>
            <a:off x="3715846" y="68182"/>
            <a:ext cx="4760308" cy="1981854"/>
          </a:xfrm>
          <a:prstGeom prst="rect">
            <a:avLst/>
          </a:prstGeom>
        </p:spPr>
      </p:pic>
      <p:grpSp>
        <p:nvGrpSpPr>
          <p:cNvPr id="17" name="קבוצה 16">
            <a:extLst>
              <a:ext uri="{FF2B5EF4-FFF2-40B4-BE49-F238E27FC236}">
                <a16:creationId xmlns:a16="http://schemas.microsoft.com/office/drawing/2014/main" id="{731FF080-6629-6D8E-96EF-10E9189D091C}"/>
              </a:ext>
            </a:extLst>
          </p:cNvPr>
          <p:cNvGrpSpPr/>
          <p:nvPr/>
        </p:nvGrpSpPr>
        <p:grpSpPr>
          <a:xfrm>
            <a:off x="862288" y="2218950"/>
            <a:ext cx="10784925" cy="4454783"/>
            <a:chOff x="80645" y="2495521"/>
            <a:chExt cx="9291634" cy="4333722"/>
          </a:xfrm>
        </p:grpSpPr>
        <p:pic>
          <p:nvPicPr>
            <p:cNvPr id="11" name="תמונה 10">
              <a:extLst>
                <a:ext uri="{FF2B5EF4-FFF2-40B4-BE49-F238E27FC236}">
                  <a16:creationId xmlns:a16="http://schemas.microsoft.com/office/drawing/2014/main" id="{7C96ECEB-DD01-27DD-404F-DC0D66129C7C}"/>
                </a:ext>
              </a:extLst>
            </p:cNvPr>
            <p:cNvPicPr>
              <a:picLocks noChangeAspect="1"/>
            </p:cNvPicPr>
            <p:nvPr/>
          </p:nvPicPr>
          <p:blipFill rotWithShape="1">
            <a:blip r:embed="rId3">
              <a:extLst>
                <a:ext uri="{28A0092B-C50C-407E-A947-70E740481C1C}">
                  <a14:useLocalDpi xmlns:a14="http://schemas.microsoft.com/office/drawing/2010/main" val="0"/>
                </a:ext>
              </a:extLst>
            </a:blip>
            <a:srcRect t="3226" b="22897"/>
            <a:stretch/>
          </p:blipFill>
          <p:spPr>
            <a:xfrm>
              <a:off x="256540" y="2495521"/>
              <a:ext cx="9038222" cy="2157760"/>
            </a:xfrm>
            <a:prstGeom prst="rect">
              <a:avLst/>
            </a:prstGeom>
          </p:spPr>
        </p:pic>
        <p:pic>
          <p:nvPicPr>
            <p:cNvPr id="13" name="תמונה 12">
              <a:extLst>
                <a:ext uri="{FF2B5EF4-FFF2-40B4-BE49-F238E27FC236}">
                  <a16:creationId xmlns:a16="http://schemas.microsoft.com/office/drawing/2014/main" id="{96869C1F-A91C-B667-93C7-ECC730EB5423}"/>
                </a:ext>
              </a:extLst>
            </p:cNvPr>
            <p:cNvPicPr>
              <a:picLocks noChangeAspect="1"/>
            </p:cNvPicPr>
            <p:nvPr/>
          </p:nvPicPr>
          <p:blipFill rotWithShape="1">
            <a:blip r:embed="rId4">
              <a:extLst>
                <a:ext uri="{28A0092B-C50C-407E-A947-70E740481C1C}">
                  <a14:useLocalDpi xmlns:a14="http://schemas.microsoft.com/office/drawing/2010/main" val="0"/>
                </a:ext>
              </a:extLst>
            </a:blip>
            <a:srcRect r="35212"/>
            <a:stretch/>
          </p:blipFill>
          <p:spPr>
            <a:xfrm>
              <a:off x="80645" y="4526079"/>
              <a:ext cx="6217920" cy="2281775"/>
            </a:xfrm>
            <a:prstGeom prst="rect">
              <a:avLst/>
            </a:prstGeom>
          </p:spPr>
        </p:pic>
        <p:pic>
          <p:nvPicPr>
            <p:cNvPr id="15" name="תמונה 14">
              <a:extLst>
                <a:ext uri="{FF2B5EF4-FFF2-40B4-BE49-F238E27FC236}">
                  <a16:creationId xmlns:a16="http://schemas.microsoft.com/office/drawing/2014/main" id="{68DD1788-9672-67D2-8E57-C1C95B41B73C}"/>
                </a:ext>
              </a:extLst>
            </p:cNvPr>
            <p:cNvPicPr>
              <a:picLocks noChangeAspect="1"/>
            </p:cNvPicPr>
            <p:nvPr/>
          </p:nvPicPr>
          <p:blipFill rotWithShape="1">
            <a:blip r:embed="rId4">
              <a:extLst>
                <a:ext uri="{28A0092B-C50C-407E-A947-70E740481C1C}">
                  <a14:useLocalDpi xmlns:a14="http://schemas.microsoft.com/office/drawing/2010/main" val="0"/>
                </a:ext>
              </a:extLst>
            </a:blip>
            <a:srcRect l="66236"/>
            <a:stretch/>
          </p:blipFill>
          <p:spPr>
            <a:xfrm>
              <a:off x="6289145" y="4658212"/>
              <a:ext cx="3083134" cy="2171031"/>
            </a:xfrm>
            <a:prstGeom prst="rect">
              <a:avLst/>
            </a:prstGeom>
          </p:spPr>
        </p:pic>
      </p:grpSp>
    </p:spTree>
    <p:extLst>
      <p:ext uri="{BB962C8B-B14F-4D97-AF65-F5344CB8AC3E}">
        <p14:creationId xmlns:p14="http://schemas.microsoft.com/office/powerpoint/2010/main" val="3733997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F406B324-05D7-AABA-D864-523B8F6765A5}"/>
              </a:ext>
            </a:extLst>
          </p:cNvPr>
          <p:cNvSpPr txBox="1"/>
          <p:nvPr/>
        </p:nvSpPr>
        <p:spPr>
          <a:xfrm>
            <a:off x="1511300" y="1012954"/>
            <a:ext cx="9169400" cy="4832092"/>
          </a:xfrm>
          <a:prstGeom prst="rect">
            <a:avLst/>
          </a:prstGeom>
          <a:noFill/>
        </p:spPr>
        <p:txBody>
          <a:bodyPr wrap="square">
            <a:spAutoFit/>
          </a:bodyPr>
          <a:lstStyle/>
          <a:p>
            <a:pPr algn="just"/>
            <a:r>
              <a:rPr lang="he-IL" sz="1400" b="0" i="0" dirty="0" err="1">
                <a:solidFill>
                  <a:srgbClr val="1F2124"/>
                </a:solidFill>
                <a:effectLst/>
                <a:latin typeface="Segoe UI" panose="020B0502040204020203" pitchFamily="34" charset="0"/>
                <a:cs typeface="Segoe UI" panose="020B0502040204020203" pitchFamily="34" charset="0"/>
              </a:rPr>
              <a:t>וולר</a:t>
            </a:r>
            <a:r>
              <a:rPr lang="he-IL" sz="1400" b="0" i="0" dirty="0">
                <a:solidFill>
                  <a:srgbClr val="1F2124"/>
                </a:solidFill>
                <a:effectLst/>
                <a:latin typeface="Segoe UI" panose="020B0502040204020203" pitchFamily="34" charset="0"/>
                <a:cs typeface="Segoe UI" panose="020B0502040204020203" pitchFamily="34" charset="0"/>
              </a:rPr>
              <a:t> ושות' הנו אחד ממשרדי עורכי הדין המובילים והמוערכים בישראל, על פי דירוג </a:t>
            </a:r>
            <a:r>
              <a:rPr lang="en-US" sz="1400" b="0" i="0" dirty="0">
                <a:solidFill>
                  <a:srgbClr val="1F2124"/>
                </a:solidFill>
                <a:effectLst/>
                <a:latin typeface="Segoe UI" panose="020B0502040204020203" pitchFamily="34" charset="0"/>
                <a:cs typeface="Segoe UI" panose="020B0502040204020203" pitchFamily="34" charset="0"/>
              </a:rPr>
              <a:t>BDI. </a:t>
            </a:r>
            <a:r>
              <a:rPr lang="he-IL" sz="1400" b="0" i="0" dirty="0">
                <a:solidFill>
                  <a:srgbClr val="1F2124"/>
                </a:solidFill>
                <a:effectLst/>
                <a:latin typeface="Segoe UI" panose="020B0502040204020203" pitchFamily="34" charset="0"/>
                <a:cs typeface="Segoe UI" panose="020B0502040204020203" pitchFamily="34" charset="0"/>
              </a:rPr>
              <a:t>לאורך שנות פעילותו, זכה המשרד למוניטין ולמעמד יוקרתי בזכות הקפדתו על ערכי הליבה, פעילות משפטית מקצועית ומיומנת, והצלחות חסרות תקדים. בתחומים רבים, ידוע המשרד כפורץ דרך וכקובע תקדימים חשובים ועקרוניים.</a:t>
            </a:r>
          </a:p>
          <a:p>
            <a:pPr algn="just"/>
            <a:endParaRPr lang="he-IL" sz="1400" b="0" i="0" dirty="0">
              <a:solidFill>
                <a:srgbClr val="1F2124"/>
              </a:solidFill>
              <a:effectLst/>
              <a:latin typeface="Segoe UI" panose="020B0502040204020203" pitchFamily="34" charset="0"/>
              <a:cs typeface="Segoe UI" panose="020B0502040204020203" pitchFamily="34" charset="0"/>
            </a:endParaRPr>
          </a:p>
          <a:p>
            <a:pPr algn="just"/>
            <a:r>
              <a:rPr lang="he-IL" sz="1400" b="0" i="0" dirty="0">
                <a:solidFill>
                  <a:srgbClr val="1F2124"/>
                </a:solidFill>
                <a:effectLst/>
                <a:latin typeface="Segoe UI" panose="020B0502040204020203" pitchFamily="34" charset="0"/>
                <a:cs typeface="Segoe UI" panose="020B0502040204020203" pitchFamily="34" charset="0"/>
              </a:rPr>
              <a:t>המשרד מעניק שירותים משפטיים, בשילוב ליטיגציה ברמה גבוהה, בתחומי המקרקעין, התכנון והבניה, דיני המכרזים והמשפט </a:t>
            </a:r>
            <a:r>
              <a:rPr lang="he-IL" sz="1400" b="0" i="0" dirty="0" err="1">
                <a:solidFill>
                  <a:srgbClr val="1F2124"/>
                </a:solidFill>
                <a:effectLst/>
                <a:latin typeface="Segoe UI" panose="020B0502040204020203" pitchFamily="34" charset="0"/>
                <a:cs typeface="Segoe UI" panose="020B0502040204020203" pitchFamily="34" charset="0"/>
              </a:rPr>
              <a:t>המינהלי</a:t>
            </a:r>
            <a:r>
              <a:rPr lang="he-IL" sz="1400" b="0" i="0" dirty="0">
                <a:solidFill>
                  <a:srgbClr val="1F2124"/>
                </a:solidFill>
                <a:effectLst/>
                <a:latin typeface="Segoe UI" panose="020B0502040204020203" pitchFamily="34" charset="0"/>
                <a:cs typeface="Segoe UI" panose="020B0502040204020203" pitchFamily="34" charset="0"/>
              </a:rPr>
              <a:t>, דיני חוזים, דיני הרשויות המקומיות, ליווי פרויקטים תשתיתיים ותחומי איכות הסביבה. לצד זאת, מתמחה המשרד ועוסק בפועל בתחום המעמד האישי, ירושות וצוואות, ייפוי כוח מתמשכים ואפוטרופסות, נאמנויות, ומתן שירותים נוטריונים.</a:t>
            </a:r>
          </a:p>
          <a:p>
            <a:pPr algn="just"/>
            <a:endParaRPr lang="he-IL" sz="1400" b="0" i="0" dirty="0">
              <a:solidFill>
                <a:srgbClr val="1F2124"/>
              </a:solidFill>
              <a:effectLst/>
              <a:latin typeface="Segoe UI" panose="020B0502040204020203" pitchFamily="34" charset="0"/>
              <a:cs typeface="Segoe UI" panose="020B0502040204020203" pitchFamily="34" charset="0"/>
            </a:endParaRPr>
          </a:p>
          <a:p>
            <a:pPr algn="just"/>
            <a:r>
              <a:rPr lang="he-IL" sz="1400" b="0" i="0" dirty="0">
                <a:solidFill>
                  <a:srgbClr val="1F2124"/>
                </a:solidFill>
                <a:effectLst/>
                <a:latin typeface="Segoe UI" panose="020B0502040204020203" pitchFamily="34" charset="0"/>
                <a:cs typeface="Segoe UI" panose="020B0502040204020203" pitchFamily="34" charset="0"/>
              </a:rPr>
              <a:t>לאורך עשרות שנים, ליווה וייצג המשרד אלפי לקוחות פרטיים, חברות פרטיות וציבוריות, בנקים מסחריים, קבלנים, עיריות, מועצות אזוריות ומקומיות, תאגידים עירוניים, עורכי דין, עמותות ועוד, תוך הפגנת יכולות ביצוע מעולות והפגנת יצירתיות משפטית. בשל המוניטין והניסיון הרב של המשרד בהליכים מורכבים ובסוגיות עקרוניות, ולאור התקדימים המשפטיים להם היה שותף, מטפל המשרד בתיקים משפטיים ש"הסתבכו", בערעורים על פסקי דין והחלטות, בכל הערכאות.</a:t>
            </a:r>
          </a:p>
          <a:p>
            <a:pPr algn="just"/>
            <a:r>
              <a:rPr lang="he-IL" sz="1400" b="0" i="0" dirty="0">
                <a:solidFill>
                  <a:srgbClr val="1F2124"/>
                </a:solidFill>
                <a:effectLst/>
                <a:latin typeface="Segoe UI" panose="020B0502040204020203" pitchFamily="34" charset="0"/>
                <a:cs typeface="Segoe UI" panose="020B0502040204020203" pitchFamily="34" charset="0"/>
              </a:rPr>
              <a:t>הליווי המשפטי הניתן על ידי המשרד, נעשה באופן מקצועי, אישי, אמין, ישיר, ובזמינות </a:t>
            </a:r>
            <a:r>
              <a:rPr lang="he-IL" sz="1400" b="0" i="0" dirty="0" err="1">
                <a:solidFill>
                  <a:srgbClr val="1F2124"/>
                </a:solidFill>
                <a:effectLst/>
                <a:latin typeface="Segoe UI" panose="020B0502040204020203" pitchFamily="34" charset="0"/>
                <a:cs typeface="Segoe UI" panose="020B0502040204020203" pitchFamily="34" charset="0"/>
              </a:rPr>
              <a:t>מירבית</a:t>
            </a:r>
            <a:r>
              <a:rPr lang="he-IL" sz="1400" b="0" i="0" dirty="0">
                <a:solidFill>
                  <a:srgbClr val="1F2124"/>
                </a:solidFill>
                <a:effectLst/>
                <a:latin typeface="Segoe UI" panose="020B0502040204020203" pitchFamily="34" charset="0"/>
                <a:cs typeface="Segoe UI" panose="020B0502040204020203" pitchFamily="34" charset="0"/>
              </a:rPr>
              <a:t>. השירותים המשפטיים ניתנים, לאחר גיבוש תכנית המותאמת לצרכיו ורצונותיו של הלקוח, תוך הצבת יעדים ומטרות, והשגת התוצאות הטובות ביותר עבורו.</a:t>
            </a:r>
          </a:p>
          <a:p>
            <a:pPr algn="just"/>
            <a:endParaRPr lang="he-IL" sz="1400" b="0" i="0" dirty="0">
              <a:solidFill>
                <a:srgbClr val="1F2124"/>
              </a:solidFill>
              <a:effectLst/>
              <a:latin typeface="Segoe UI" panose="020B0502040204020203" pitchFamily="34" charset="0"/>
              <a:cs typeface="Segoe UI" panose="020B0502040204020203" pitchFamily="34" charset="0"/>
            </a:endParaRPr>
          </a:p>
          <a:p>
            <a:pPr algn="just"/>
            <a:r>
              <a:rPr lang="he-IL" sz="1400" b="0" i="0" dirty="0">
                <a:solidFill>
                  <a:srgbClr val="1F2124"/>
                </a:solidFill>
                <a:effectLst/>
                <a:latin typeface="Segoe UI" panose="020B0502040204020203" pitchFamily="34" charset="0"/>
                <a:cs typeface="Segoe UI" panose="020B0502040204020203" pitchFamily="34" charset="0"/>
              </a:rPr>
              <a:t>צוות המשרד מונה כיום 4 עורכי דין, בעלי ידע וניסיון מקצועי וניהולי רב – שנים, בייעוץ משפטי, כלכלי, תכנוני וסביבתי,  בנוסף, כולל המשרד גם צוות </a:t>
            </a:r>
            <a:r>
              <a:rPr lang="he-IL" sz="1400" b="0" i="0" dirty="0" err="1">
                <a:solidFill>
                  <a:srgbClr val="1F2124"/>
                </a:solidFill>
                <a:effectLst/>
                <a:latin typeface="Segoe UI" panose="020B0502040204020203" pitchFamily="34" charset="0"/>
                <a:cs typeface="Segoe UI" panose="020B0502040204020203" pitchFamily="34" charset="0"/>
              </a:rPr>
              <a:t>מינהלתי</a:t>
            </a:r>
            <a:r>
              <a:rPr lang="he-IL" sz="1400" b="0" i="0" dirty="0">
                <a:solidFill>
                  <a:srgbClr val="1F2124"/>
                </a:solidFill>
                <a:effectLst/>
                <a:latin typeface="Segoe UI" panose="020B0502040204020203" pitchFamily="34" charset="0"/>
                <a:cs typeface="Segoe UI" panose="020B0502040204020203" pitchFamily="34" charset="0"/>
              </a:rPr>
              <a:t>, ומסתייע בחברות ומומחים מקצועיים בתחומים השונים – רו"ח, יועצים כלכליים, שמאים, מנהלי פרויקטים ואדריכלים ועוד – במטרה לתת שירות מקיף, שלם, מקצועי וייחודי, ללקוחות המשרד.</a:t>
            </a:r>
          </a:p>
          <a:p>
            <a:pPr algn="just"/>
            <a:r>
              <a:rPr lang="he-IL" sz="1400" b="0" i="0" dirty="0">
                <a:solidFill>
                  <a:srgbClr val="1F2124"/>
                </a:solidFill>
                <a:effectLst/>
                <a:latin typeface="Segoe UI" panose="020B0502040204020203" pitchFamily="34" charset="0"/>
                <a:cs typeface="Segoe UI" panose="020B0502040204020203" pitchFamily="34" charset="0"/>
              </a:rPr>
              <a:t>לצד ייצוג הלקוח, </a:t>
            </a:r>
            <a:r>
              <a:rPr lang="he-IL" sz="1400" b="0" i="0" dirty="0" err="1">
                <a:solidFill>
                  <a:srgbClr val="1F2124"/>
                </a:solidFill>
                <a:effectLst/>
                <a:latin typeface="Segoe UI" panose="020B0502040204020203" pitchFamily="34" charset="0"/>
                <a:cs typeface="Segoe UI" panose="020B0502040204020203" pitchFamily="34" charset="0"/>
              </a:rPr>
              <a:t>המשרדנו</a:t>
            </a:r>
            <a:r>
              <a:rPr lang="he-IL" sz="1400" b="0" i="0" dirty="0">
                <a:solidFill>
                  <a:srgbClr val="1F2124"/>
                </a:solidFill>
                <a:effectLst/>
                <a:latin typeface="Segoe UI" panose="020B0502040204020203" pitchFamily="34" charset="0"/>
                <a:cs typeface="Segoe UI" panose="020B0502040204020203" pitchFamily="34" charset="0"/>
              </a:rPr>
              <a:t> שם דגש על תרומה לקהילה ולחברה בישראל. מתוך כך, המשרד ועובדיו לוקחים חלק פעיל בארגונים שונים במגזר השלישי (ללא כוונות רווח), ומעניקים שירותי "פרו בונו" (ללא תמורה) לעמותות ולמיזמים שונים.</a:t>
            </a:r>
          </a:p>
        </p:txBody>
      </p:sp>
    </p:spTree>
    <p:extLst>
      <p:ext uri="{BB962C8B-B14F-4D97-AF65-F5344CB8AC3E}">
        <p14:creationId xmlns:p14="http://schemas.microsoft.com/office/powerpoint/2010/main" val="59765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הלבנת שיניים כללית סמייל - Dentaland">
            <a:extLst>
              <a:ext uri="{FF2B5EF4-FFF2-40B4-BE49-F238E27FC236}">
                <a16:creationId xmlns:a16="http://schemas.microsoft.com/office/drawing/2014/main" id="{7E49AFB1-5A99-551B-8AC5-B28FB39E4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0"/>
            <a:ext cx="4191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descr="תמונה שמכילה טקסט&#10;&#10;התיאור נוצר באופן אוטומטי">
            <a:extLst>
              <a:ext uri="{FF2B5EF4-FFF2-40B4-BE49-F238E27FC236}">
                <a16:creationId xmlns:a16="http://schemas.microsoft.com/office/drawing/2014/main" id="{C93E6A20-EF7A-BE76-2146-C9E98A634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39" y="3281400"/>
            <a:ext cx="7912507" cy="2940201"/>
          </a:xfrm>
          <a:prstGeom prst="rect">
            <a:avLst/>
          </a:prstGeom>
        </p:spPr>
      </p:pic>
      <p:pic>
        <p:nvPicPr>
          <p:cNvPr id="5" name="תמונה 4" descr="תמונה שמכילה טקסט&#10;&#10;התיאור נוצר באופן אוטומטי">
            <a:extLst>
              <a:ext uri="{FF2B5EF4-FFF2-40B4-BE49-F238E27FC236}">
                <a16:creationId xmlns:a16="http://schemas.microsoft.com/office/drawing/2014/main" id="{9EF4E740-4879-F153-9D42-E68B19033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24" y="-73"/>
            <a:ext cx="8204622" cy="2819545"/>
          </a:xfrm>
          <a:prstGeom prst="rect">
            <a:avLst/>
          </a:prstGeom>
        </p:spPr>
      </p:pic>
      <p:pic>
        <p:nvPicPr>
          <p:cNvPr id="7" name="תמונה 6" descr="תמונה שמכילה טקסט&#10;&#10;התיאור נוצר באופן אוטומטי">
            <a:extLst>
              <a:ext uri="{FF2B5EF4-FFF2-40B4-BE49-F238E27FC236}">
                <a16:creationId xmlns:a16="http://schemas.microsoft.com/office/drawing/2014/main" id="{597736E3-D38E-FC30-8F1E-E223546AE7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0745" y="1968371"/>
            <a:ext cx="2248016" cy="2527430"/>
          </a:xfrm>
          <a:prstGeom prst="rect">
            <a:avLst/>
          </a:prstGeom>
        </p:spPr>
      </p:pic>
      <p:pic>
        <p:nvPicPr>
          <p:cNvPr id="9" name="תמונה 8">
            <a:extLst>
              <a:ext uri="{FF2B5EF4-FFF2-40B4-BE49-F238E27FC236}">
                <a16:creationId xmlns:a16="http://schemas.microsoft.com/office/drawing/2014/main" id="{13C26910-DF3D-AB27-66AF-F1E9DAAC8C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81109" y="4495801"/>
            <a:ext cx="1987652" cy="755689"/>
          </a:xfrm>
          <a:prstGeom prst="rect">
            <a:avLst/>
          </a:prstGeom>
        </p:spPr>
      </p:pic>
      <p:pic>
        <p:nvPicPr>
          <p:cNvPr id="11" name="תמונה 10" descr="תמונה שמכילה טקסט&#10;&#10;התיאור נוצר באופן אוטומטי">
            <a:extLst>
              <a:ext uri="{FF2B5EF4-FFF2-40B4-BE49-F238E27FC236}">
                <a16:creationId xmlns:a16="http://schemas.microsoft.com/office/drawing/2014/main" id="{847B47BB-D6C0-D806-F508-1DA7D257C8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6152" y="5251490"/>
            <a:ext cx="3092609" cy="793791"/>
          </a:xfrm>
          <a:prstGeom prst="rect">
            <a:avLst/>
          </a:prstGeom>
        </p:spPr>
      </p:pic>
    </p:spTree>
    <p:extLst>
      <p:ext uri="{BB962C8B-B14F-4D97-AF65-F5344CB8AC3E}">
        <p14:creationId xmlns:p14="http://schemas.microsoft.com/office/powerpoint/2010/main" val="276538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D04035F-A6A6-4906-5F99-2A28FB11D1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222"/>
          <a:stretch/>
        </p:blipFill>
        <p:spPr bwMode="auto">
          <a:xfrm>
            <a:off x="2126456" y="76200"/>
            <a:ext cx="7939087"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36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299625EA-35EF-D5AA-C5B1-907C37106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595" y="92846"/>
            <a:ext cx="10590811" cy="667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0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תכנון ועיצוב משרדי הייטק | עיצוב משרדים">
            <a:extLst>
              <a:ext uri="{FF2B5EF4-FFF2-40B4-BE49-F238E27FC236}">
                <a16:creationId xmlns:a16="http://schemas.microsoft.com/office/drawing/2014/main" id="{F60334E4-7850-5671-5B81-E9B0BC6C6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0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משרדי היוניקורן OwnBackup / צילום: יח''צ">
            <a:extLst>
              <a:ext uri="{FF2B5EF4-FFF2-40B4-BE49-F238E27FC236}">
                <a16:creationId xmlns:a16="http://schemas.microsoft.com/office/drawing/2014/main" id="{BB571437-209B-CE26-5AFD-1AB26D261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18" y="510764"/>
            <a:ext cx="11911165" cy="583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919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y be an image of furniture, office and indoor">
            <a:extLst>
              <a:ext uri="{FF2B5EF4-FFF2-40B4-BE49-F238E27FC236}">
                <a16:creationId xmlns:a16="http://schemas.microsoft.com/office/drawing/2014/main" id="{B796F3DB-BC13-AC50-2C5D-559B705AE5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3" t="7773" r="3667"/>
          <a:stretch/>
        </p:blipFill>
        <p:spPr bwMode="auto">
          <a:xfrm>
            <a:off x="166428" y="244546"/>
            <a:ext cx="11727064" cy="636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56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id="{ABA21A70-6FA7-36EE-F74C-310E3B6C7064}"/>
              </a:ext>
            </a:extLst>
          </p:cNvPr>
          <p:cNvGrpSpPr/>
          <p:nvPr/>
        </p:nvGrpSpPr>
        <p:grpSpPr>
          <a:xfrm>
            <a:off x="3409950" y="71438"/>
            <a:ext cx="5372100" cy="6715125"/>
            <a:chOff x="3409950" y="71438"/>
            <a:chExt cx="5372100" cy="6715125"/>
          </a:xfrm>
        </p:grpSpPr>
        <p:pic>
          <p:nvPicPr>
            <p:cNvPr id="8202" name="Picture 10">
              <a:extLst>
                <a:ext uri="{FF2B5EF4-FFF2-40B4-BE49-F238E27FC236}">
                  <a16:creationId xmlns:a16="http://schemas.microsoft.com/office/drawing/2014/main" id="{D5F9388E-7AED-45B4-E849-FB89D2C43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71438"/>
              <a:ext cx="5372100" cy="671512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4206335F-F984-7560-66FF-A5561BCA8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873" y="2203580"/>
              <a:ext cx="395605" cy="5090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339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CB21945A-D697-4791-3BC6-ABBA028DC4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386239"/>
            <a:ext cx="4714875" cy="606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26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descr="תמונה שמכילה טקסט, מקורה, תקרה, חדר&#10;&#10;התיאור נוצר באופן אוטומטי">
            <a:extLst>
              <a:ext uri="{FF2B5EF4-FFF2-40B4-BE49-F238E27FC236}">
                <a16:creationId xmlns:a16="http://schemas.microsoft.com/office/drawing/2014/main" id="{9F1D79C8-EA38-3673-DDC2-E901BFCFF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67" y="572881"/>
            <a:ext cx="11970864" cy="5712237"/>
          </a:xfrm>
          <a:prstGeom prst="rect">
            <a:avLst/>
          </a:prstGeom>
        </p:spPr>
      </p:pic>
    </p:spTree>
    <p:extLst>
      <p:ext uri="{BB962C8B-B14F-4D97-AF65-F5344CB8AC3E}">
        <p14:creationId xmlns:p14="http://schemas.microsoft.com/office/powerpoint/2010/main" val="306063666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372</Words>
  <Application>Microsoft Office PowerPoint</Application>
  <PresentationFormat>מסך רחב</PresentationFormat>
  <Paragraphs>25</Paragraphs>
  <Slides>13</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13</vt:i4>
      </vt:variant>
    </vt:vector>
  </HeadingPairs>
  <TitlesOfParts>
    <vt:vector size="18" baseType="lpstr">
      <vt:lpstr>Arial</vt:lpstr>
      <vt:lpstr>Calibri</vt:lpstr>
      <vt:lpstr>Calibri Light</vt:lpstr>
      <vt:lpstr>Segoe UI</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לירון שלם</dc:creator>
  <cp:lastModifiedBy>לירון שלם</cp:lastModifiedBy>
  <cp:revision>4</cp:revision>
  <dcterms:created xsi:type="dcterms:W3CDTF">2022-09-07T15:49:27Z</dcterms:created>
  <dcterms:modified xsi:type="dcterms:W3CDTF">2022-09-07T17:34:15Z</dcterms:modified>
</cp:coreProperties>
</file>