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299" r:id="rId4"/>
    <p:sldId id="296" r:id="rId5"/>
    <p:sldId id="298" r:id="rId6"/>
    <p:sldId id="297" r:id="rId7"/>
    <p:sldId id="300" r:id="rId8"/>
    <p:sldId id="301" r:id="rId9"/>
    <p:sldId id="302" r:id="rId10"/>
    <p:sldId id="294" r:id="rId11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1B7E7F-CAD9-4867-A75E-A0C5E9A57C62}">
          <p14:sldIdLst>
            <p14:sldId id="256"/>
            <p14:sldId id="295"/>
            <p14:sldId id="299"/>
            <p14:sldId id="296"/>
            <p14:sldId id="298"/>
            <p14:sldId id="297"/>
            <p14:sldId id="300"/>
            <p14:sldId id="301"/>
            <p14:sldId id="302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03B"/>
    <a:srgbClr val="FFFFFF"/>
    <a:srgbClr val="FFE18B"/>
    <a:srgbClr val="F19187"/>
    <a:srgbClr val="FFFFCC"/>
    <a:srgbClr val="3D7CBF"/>
    <a:srgbClr val="E5E7E5"/>
    <a:srgbClr val="019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CDC7361-DE24-4B8C-85F0-E2BFB4F8FA35}" type="datetimeFigureOut">
              <a:rPr lang="he-IL" smtClean="0"/>
              <a:t>ה'/אדר/תשפ"ג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CC015A0-C21C-4C02-8CF5-F8D9E1B46D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760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234F-F530-40C1-89D1-49D2F4EC2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 rtl="1">
              <a:defRPr sz="60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ED79B-FEE8-4A98-A711-623FE331E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67E2E-3926-4A3F-A7AC-71F07C8C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he-IL" dirty="0"/>
              <a:t>כנס משתמשי </a:t>
            </a:r>
            <a:r>
              <a:rPr lang="en-US" dirty="0"/>
              <a:t>PI</a:t>
            </a:r>
            <a:r>
              <a:rPr lang="he-IL" dirty="0"/>
              <a:t> לשנת </a:t>
            </a:r>
            <a:r>
              <a:rPr lang="en-US" dirty="0"/>
              <a:t> 2019</a:t>
            </a: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5605B-8351-43C3-9E62-92450E1C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AAD3B064-27E0-4F05-8960-94460BE9310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440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0DCE-3FF9-4961-AED7-AA02D2E9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90"/>
            <a:ext cx="10515600" cy="701675"/>
          </a:xfrm>
        </p:spPr>
        <p:txBody>
          <a:bodyPr>
            <a:normAutofit/>
          </a:bodyPr>
          <a:lstStyle>
            <a:lvl1pPr algn="ctr" rtl="1">
              <a:defRPr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3AD2-A4AC-41A1-B1B3-B7FC3993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3273" y="6356350"/>
            <a:ext cx="421105" cy="365125"/>
          </a:xfrm>
        </p:spPr>
        <p:txBody>
          <a:bodyPr/>
          <a:lstStyle>
            <a:lvl1pPr algn="r" rtl="1">
              <a:defRPr/>
            </a:lvl1pPr>
          </a:lstStyle>
          <a:p>
            <a:fld id="{AAD3B064-27E0-4F05-8960-94460BE931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559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DFF06-449E-484D-9BEE-4E873C41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BAF2F-968B-46B4-A7E9-53C22E553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16592-6CCF-491F-93AB-41CF3E78B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 dirty="0"/>
              <a:t>כנס משתמשי </a:t>
            </a:r>
            <a:r>
              <a:rPr lang="en-US" dirty="0"/>
              <a:t>PI</a:t>
            </a:r>
            <a:r>
              <a:rPr lang="he-IL" dirty="0"/>
              <a:t> לשנת </a:t>
            </a:r>
            <a:r>
              <a:rPr lang="en-US" dirty="0"/>
              <a:t>2019</a:t>
            </a: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975B8-E62F-49DA-A40E-03E47334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3273" y="6356350"/>
            <a:ext cx="42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B064-27E0-4F05-8960-94460BE9310D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026" name="Picture 2" descr="Image result for ludantech logo">
            <a:extLst>
              <a:ext uri="{FF2B5EF4-FFF2-40B4-BE49-F238E27FC236}">
                <a16:creationId xmlns:a16="http://schemas.microsoft.com/office/drawing/2014/main" id="{4992B1BF-DF3D-454A-B08E-469F9CE231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53556"/>
            <a:ext cx="2490527" cy="3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sisoft logo">
            <a:extLst>
              <a:ext uri="{FF2B5EF4-FFF2-40B4-BE49-F238E27FC236}">
                <a16:creationId xmlns:a16="http://schemas.microsoft.com/office/drawing/2014/main" id="{3FF8E36E-DDE1-4EAA-8078-1D7541D6D2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901" y="6351595"/>
            <a:ext cx="1008899" cy="3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72971A-492D-4B21-8B8A-E462B67B0998}"/>
              </a:ext>
            </a:extLst>
          </p:cNvPr>
          <p:cNvCxnSpPr/>
          <p:nvPr userDrawn="1"/>
        </p:nvCxnSpPr>
        <p:spPr>
          <a:xfrm>
            <a:off x="834183" y="6313320"/>
            <a:ext cx="10519617" cy="0"/>
          </a:xfrm>
          <a:prstGeom prst="line">
            <a:avLst/>
          </a:prstGeom>
          <a:ln w="28575">
            <a:solidFill>
              <a:srgbClr val="019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0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0833-1297-4562-8DB5-1B77A3CC1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454" y="655027"/>
            <a:ext cx="7602239" cy="1788254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25203B"/>
                </a:solidFill>
                <a:latin typeface="+mn-lt"/>
              </a:rPr>
              <a:t>הצגת מערכת פטרול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7678133-F386-4F2F-9DB1-92101377B94E}"/>
              </a:ext>
            </a:extLst>
          </p:cNvPr>
          <p:cNvSpPr txBox="1">
            <a:spLocks/>
          </p:cNvSpPr>
          <p:nvPr/>
        </p:nvSpPr>
        <p:spPr>
          <a:xfrm>
            <a:off x="6440591" y="5123934"/>
            <a:ext cx="4894676" cy="1079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2800" dirty="0">
                <a:solidFill>
                  <a:srgbClr val="25203B"/>
                </a:solidFill>
              </a:rPr>
              <a:t>לודן טק</a:t>
            </a:r>
          </a:p>
          <a:p>
            <a:pPr algn="r"/>
            <a:r>
              <a:rPr lang="he-IL" sz="2800" dirty="0">
                <a:solidFill>
                  <a:srgbClr val="25203B"/>
                </a:solidFill>
              </a:rPr>
              <a:t>פברואר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61B37-2061-4B78-87DA-458ADBA2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43" y="2611395"/>
            <a:ext cx="5018173" cy="35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D56D9E-9496-4B92-8131-1397D155C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6814"/>
            <a:ext cx="10515600" cy="4822154"/>
          </a:xfrm>
          <a:prstGeom prst="rect">
            <a:avLst/>
          </a:prstGeom>
          <a:effectLst>
            <a:glow rad="2794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21FEE-ED6E-401A-9228-461D6539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DCF4E-E95E-440D-9CC9-87E84E20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064-27E0-4F05-8960-94460BE9310D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E8E3A-341C-4DAF-A317-A6F14603E56D}"/>
              </a:ext>
            </a:extLst>
          </p:cNvPr>
          <p:cNvSpPr txBox="1"/>
          <p:nvPr/>
        </p:nvSpPr>
        <p:spPr>
          <a:xfrm>
            <a:off x="7464521" y="5191808"/>
            <a:ext cx="4254793" cy="923330"/>
          </a:xfrm>
          <a:prstGeom prst="rect">
            <a:avLst/>
          </a:prstGeom>
          <a:solidFill>
            <a:srgbClr val="3D7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5400" b="1" dirty="0"/>
              <a:t>תודה רבה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6285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B0A1-FDFB-13AF-BAD3-EAB8603D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מלאים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DA7C2-71E8-3131-866F-B6482BD9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064-27E0-4F05-8960-94460BE9310D}" type="slidenum">
              <a:rPr lang="he-IL" smtClean="0"/>
              <a:pPr/>
              <a:t>2</a:t>
            </a:fld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E9DB0-B8DD-C9B8-13BB-C4C27AD6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6" y="1414181"/>
            <a:ext cx="11269648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5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054C-5529-16B8-7A89-C20CA026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קבלות (כניסות) דלק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A1837-C5E7-46A8-1057-C8B8653F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064-27E0-4F05-8960-94460BE9310D}" type="slidenum">
              <a:rPr lang="he-IL" smtClean="0"/>
              <a:pPr/>
              <a:t>3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53380-7571-252F-6A21-5554C503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433" y="930911"/>
            <a:ext cx="8221133" cy="49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8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39E8-8C05-7D77-A082-0BE04A65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תעודות משלוח ספקים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17A26-BAD0-0C1D-0C55-CA92BBE7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064-27E0-4F05-8960-94460BE9310D}" type="slidenum">
              <a:rPr lang="he-IL" smtClean="0"/>
              <a:pPr/>
              <a:t>4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667AC-8270-C089-4EBA-FB85BDF12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325" y="890152"/>
            <a:ext cx="9283349" cy="52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7F48-6FDC-3704-DDE1-9E4F2ED4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תידלוקים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7A7E2-39C9-7453-E7B3-A0F3A119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064-27E0-4F05-8960-94460BE9310D}" type="slidenum">
              <a:rPr lang="he-IL" smtClean="0"/>
              <a:pPr/>
              <a:t>5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91257-279D-F67B-9944-644560867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11" y="861645"/>
            <a:ext cx="9914177" cy="53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9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4DDD-66C6-73F8-5C3B-58CBEC4B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בקשת אישור עסקה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ADF30-6D4A-CF79-94CB-8FDE4591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064-27E0-4F05-8960-94460BE9310D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44B30-CEF2-F9E0-C3AD-F90AB88F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58" y="1244600"/>
            <a:ext cx="10574483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6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D88E-3B35-7ACE-BF4B-4CC11856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יומן תחנה ("חשבון בנק")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86B40-8D22-E870-3313-37399091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064-27E0-4F05-8960-94460BE9310D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89D6F-A2D8-E91E-5EC1-97E144BA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0734"/>
            <a:ext cx="10514448" cy="44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7BE0-5480-44A3-1996-EED0199E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מיילים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F2C95A-5048-4575-48C9-F567EFA6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064-27E0-4F05-8960-94460BE9310D}" type="slidenum">
              <a:rPr lang="he-IL" smtClean="0"/>
              <a:pPr/>
              <a:t>8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CBE91-B064-82AD-32FE-482B3894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12" y="1032933"/>
            <a:ext cx="10528175" cy="47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1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6146-B437-05ED-4151-A9C46AB9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מאזן יומי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CE5BDB-D8B6-D346-5499-DAC677D8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064-27E0-4F05-8960-94460BE9310D}" type="slidenum">
              <a:rPr lang="he-IL" smtClean="0"/>
              <a:pPr/>
              <a:t>9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5B45C-A13A-9E9C-3D33-96D3E5E1B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1" y="2048934"/>
            <a:ext cx="10490673" cy="27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4011</TotalTime>
  <Words>40</Words>
  <Application>Microsoft Office PowerPoint</Application>
  <PresentationFormat>Widescreen</PresentationFormat>
  <Paragraphs>21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הצגת מערכת פטרול </vt:lpstr>
      <vt:lpstr>מלאים</vt:lpstr>
      <vt:lpstr>קבלות (כניסות) דלק</vt:lpstr>
      <vt:lpstr>תעודות משלוח ספקים</vt:lpstr>
      <vt:lpstr>תידלוקים</vt:lpstr>
      <vt:lpstr>בקשת אישור עסקה</vt:lpstr>
      <vt:lpstr>יומן תחנה ("חשבון בנק")</vt:lpstr>
      <vt:lpstr>מיילים</vt:lpstr>
      <vt:lpstr>מאזן יומי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Liban-Schwarz</dc:creator>
  <cp:lastModifiedBy>Tamar Liban-Schwarz</cp:lastModifiedBy>
  <cp:revision>245</cp:revision>
  <dcterms:created xsi:type="dcterms:W3CDTF">2019-11-13T15:42:20Z</dcterms:created>
  <dcterms:modified xsi:type="dcterms:W3CDTF">2023-02-26T14:59:30Z</dcterms:modified>
</cp:coreProperties>
</file>