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3" r:id="rId6"/>
    <p:sldId id="264" r:id="rId7"/>
    <p:sldId id="258" r:id="rId8"/>
    <p:sldId id="257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B92-6ECE-4455-805E-64E6247CA0E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B92-6ECE-4455-805E-64E6247CA0E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5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B92-6ECE-4455-805E-64E6247CA0E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4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B92-6ECE-4455-805E-64E6247CA0E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5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B92-6ECE-4455-805E-64E6247CA0E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4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B92-6ECE-4455-805E-64E6247CA0E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4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B92-6ECE-4455-805E-64E6247CA0E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B92-6ECE-4455-805E-64E6247CA0E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B92-6ECE-4455-805E-64E6247CA0E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1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B92-6ECE-4455-805E-64E6247CA0E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6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B92-6ECE-4455-805E-64E6247CA0E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9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73B92-6ECE-4455-805E-64E6247CA0E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9CFCF-3CDC-4FA6-AC3A-46098774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9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tner.com/en/information-technology/glossary/digital-transformatio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0835" y="1140643"/>
            <a:ext cx="10140099" cy="20550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5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</a:t>
            </a:r>
            <a:r>
              <a:rPr lang="en-US" sz="5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transformation  </a:t>
            </a:r>
            <a:r>
              <a:rPr lang="en-US" sz="5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cyber</a:t>
            </a:r>
            <a:endParaRPr lang="en-US" sz="5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5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5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 </a:t>
            </a:r>
            <a:r>
              <a:rPr lang="en-US" sz="5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area of cloud adoption </a:t>
            </a:r>
          </a:p>
          <a:p>
            <a:endParaRPr lang="en-US" dirty="0"/>
          </a:p>
        </p:txBody>
      </p:sp>
      <p:sp>
        <p:nvSpPr>
          <p:cNvPr id="4" name="AutoShape 2" descr="Google Cloud Logo, symbol, meaning, history,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785" y="4421171"/>
            <a:ext cx="3293070" cy="1844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809" y="412216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69" y="465138"/>
            <a:ext cx="11944731" cy="2542013"/>
          </a:xfrm>
          <a:prstGeom prst="rect">
            <a:avLst/>
          </a:prstGeom>
        </p:spPr>
      </p:pic>
      <p:sp>
        <p:nvSpPr>
          <p:cNvPr id="2" name="AutoShape 2" descr="NIST logo: blue | NI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6" descr="NIST logo: blue | NI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576" y="3101499"/>
            <a:ext cx="4252141" cy="23122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DC98-A6B4-40CC-A636-156037870EB7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870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809"/>
          <a:stretch/>
        </p:blipFill>
        <p:spPr>
          <a:xfrm>
            <a:off x="257558" y="204616"/>
            <a:ext cx="11339721" cy="615173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DC98-A6B4-40CC-A636-156037870EB7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650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DC98-A6B4-40CC-A636-156037870EB7}" type="slidenum">
              <a:rPr lang="he-IL" smtClean="0"/>
              <a:t>4</a:t>
            </a:fld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4539"/>
          <a:stretch/>
        </p:blipFill>
        <p:spPr>
          <a:xfrm>
            <a:off x="164232" y="576480"/>
            <a:ext cx="11961779" cy="28171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4298" y="5400624"/>
            <a:ext cx="8959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www.gartner.com/en/information-technology/glossary/digital-transformation</a:t>
            </a:r>
            <a:endParaRPr lang="en-US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9453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808" y="196354"/>
            <a:ext cx="11106665" cy="1325563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Advantages and Disadvantages of Cloud Computing</a:t>
            </a: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729" y="1041699"/>
            <a:ext cx="9772824" cy="54972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DC98-A6B4-40CC-A636-156037870EB7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064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804" y="418586"/>
            <a:ext cx="8700910" cy="632678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DC98-A6B4-40CC-A636-156037870EB7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78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892" y="680824"/>
            <a:ext cx="5756097" cy="58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 to explore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Scientific and technology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capabilities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Civil Infrastructure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Modernization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Respond to radiology incidents and accidents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training  and exercise</a:t>
            </a:r>
          </a:p>
        </p:txBody>
      </p:sp>
    </p:spTree>
    <p:extLst>
      <p:ext uri="{BB962C8B-B14F-4D97-AF65-F5344CB8AC3E}">
        <p14:creationId xmlns:p14="http://schemas.microsoft.com/office/powerpoint/2010/main" val="27403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Respond to radiology incidents and accidents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0396" y="1128041"/>
            <a:ext cx="6400800" cy="555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55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Advantages and Disadvantages of Cloud Computing </vt:lpstr>
      <vt:lpstr>PowerPoint Presentation</vt:lpstr>
      <vt:lpstr>PowerPoint Presentation</vt:lpstr>
      <vt:lpstr>Subject to explore</vt:lpstr>
      <vt:lpstr>Respond to radiology incidents and accidents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2022-10-03T10:28:22Z</dcterms:created>
  <dcterms:modified xsi:type="dcterms:W3CDTF">2022-10-18T19:09:51Z</dcterms:modified>
</cp:coreProperties>
</file>