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3" r:id="rId6"/>
    <p:sldId id="264" r:id="rId7"/>
    <p:sldId id="258" r:id="rId8"/>
    <p:sldId id="265" r:id="rId9"/>
    <p:sldId id="266" r:id="rId10"/>
    <p:sldId id="257" r:id="rId11"/>
    <p:sldId id="262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3B92-6ECE-4455-805E-64E6247CA0E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CFCF-3CDC-4FA6-AC3A-46098774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3B92-6ECE-4455-805E-64E6247CA0E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CFCF-3CDC-4FA6-AC3A-46098774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5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3B92-6ECE-4455-805E-64E6247CA0E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CFCF-3CDC-4FA6-AC3A-46098774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4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3B92-6ECE-4455-805E-64E6247CA0E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CFCF-3CDC-4FA6-AC3A-46098774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5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3B92-6ECE-4455-805E-64E6247CA0E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CFCF-3CDC-4FA6-AC3A-46098774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4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3B92-6ECE-4455-805E-64E6247CA0E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CFCF-3CDC-4FA6-AC3A-46098774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4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3B92-6ECE-4455-805E-64E6247CA0E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CFCF-3CDC-4FA6-AC3A-46098774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3B92-6ECE-4455-805E-64E6247CA0E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CFCF-3CDC-4FA6-AC3A-46098774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3B92-6ECE-4455-805E-64E6247CA0E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CFCF-3CDC-4FA6-AC3A-46098774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13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3B92-6ECE-4455-805E-64E6247CA0E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CFCF-3CDC-4FA6-AC3A-46098774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6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3B92-6ECE-4455-805E-64E6247CA0E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CFCF-3CDC-4FA6-AC3A-46098774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94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73B92-6ECE-4455-805E-64E6247CA0E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9CFCF-3CDC-4FA6-AC3A-46098774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9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tner.com/en/information-technology/glossary/digital-transformatio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0835" y="1140643"/>
            <a:ext cx="10140099" cy="205504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5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 </a:t>
            </a:r>
            <a:r>
              <a:rPr lang="en-US" sz="5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transformation  and  cyber</a:t>
            </a:r>
          </a:p>
          <a:p>
            <a:pPr algn="just"/>
            <a:endParaRPr lang="en-US" sz="5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5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security </a:t>
            </a:r>
            <a:r>
              <a:rPr lang="en-US" sz="5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area of cloud adoption </a:t>
            </a:r>
          </a:p>
          <a:p>
            <a:endParaRPr lang="en-US" dirty="0"/>
          </a:p>
        </p:txBody>
      </p:sp>
      <p:sp>
        <p:nvSpPr>
          <p:cNvPr id="4" name="AutoShape 2" descr="Google Cloud Logo, symbol, meaning, history,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785" y="4421171"/>
            <a:ext cx="3293070" cy="18441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809" y="412216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5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Subject to explore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Scientific and technology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capabilities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Civil Infrastructure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Modernization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Respond to radiology incidents and accidents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Simulation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training  and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exercise</a:t>
            </a:r>
          </a:p>
          <a:p>
            <a:endParaRPr lang="en-US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Security challenge 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32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Respond to radiology incidents and accidents</a:t>
            </a: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311" y="1027906"/>
            <a:ext cx="6739433" cy="5734201"/>
          </a:xfrm>
        </p:spPr>
      </p:pic>
    </p:spTree>
    <p:extLst>
      <p:ext uri="{BB962C8B-B14F-4D97-AF65-F5344CB8AC3E}">
        <p14:creationId xmlns:p14="http://schemas.microsoft.com/office/powerpoint/2010/main" val="121322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515" y="2156728"/>
            <a:ext cx="7801711" cy="206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3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269" y="465138"/>
            <a:ext cx="11944731" cy="2542013"/>
          </a:xfrm>
          <a:prstGeom prst="rect">
            <a:avLst/>
          </a:prstGeom>
        </p:spPr>
      </p:pic>
      <p:sp>
        <p:nvSpPr>
          <p:cNvPr id="2" name="AutoShape 2" descr="NIST logo: blue | NI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" name="AutoShape 6" descr="NIST logo: blue | NIS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576" y="3101499"/>
            <a:ext cx="4252141" cy="23122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DC98-A6B4-40CC-A636-156037870EB7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8709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1809"/>
          <a:stretch/>
        </p:blipFill>
        <p:spPr>
          <a:xfrm>
            <a:off x="257558" y="204616"/>
            <a:ext cx="11339721" cy="615173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DC98-A6B4-40CC-A636-156037870EB7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06500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DC98-A6B4-40CC-A636-156037870EB7}" type="slidenum">
              <a:rPr lang="he-IL" smtClean="0"/>
              <a:t>4</a:t>
            </a:fld>
            <a:endParaRPr lang="he-I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4539"/>
          <a:stretch/>
        </p:blipFill>
        <p:spPr>
          <a:xfrm>
            <a:off x="164232" y="576480"/>
            <a:ext cx="11961779" cy="28171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4298" y="5400624"/>
            <a:ext cx="8959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www.gartner.com/en/information-technology/glossary/digital-transformation</a:t>
            </a:r>
            <a:endParaRPr lang="en-US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94539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808" y="196354"/>
            <a:ext cx="11106665" cy="1325563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Advantages and Disadvantages of Cloud Computing</a:t>
            </a:r>
            <a:b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7729" y="1041699"/>
            <a:ext cx="9772824" cy="549721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DC98-A6B4-40CC-A636-156037870EB7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064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1804" y="418586"/>
            <a:ext cx="8700910" cy="632678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DC98-A6B4-40CC-A636-156037870EB7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787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b="6337"/>
          <a:stretch/>
        </p:blipFill>
        <p:spPr>
          <a:xfrm>
            <a:off x="2699478" y="1067323"/>
            <a:ext cx="5756097" cy="550315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672917" y="252915"/>
            <a:ext cx="3482027" cy="1325563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Security Model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92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DC98-A6B4-40CC-A636-156037870EB7}" type="slidenum">
              <a:rPr lang="he-IL" smtClean="0"/>
              <a:t>8</a:t>
            </a:fld>
            <a:endParaRPr lang="he-I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236" r="1963"/>
          <a:stretch/>
        </p:blipFill>
        <p:spPr>
          <a:xfrm>
            <a:off x="1547523" y="92075"/>
            <a:ext cx="7801233" cy="662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9300" y="4822448"/>
            <a:ext cx="17145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32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729" y="165123"/>
            <a:ext cx="12183763" cy="1325563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Migrate </a:t>
            </a:r>
            <a:r>
              <a:rPr lang="en-US" b="1" u="sng" dirty="0"/>
              <a:t>an enterprise workload into the cloud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DC98-A6B4-40CC-A636-156037870EB7}" type="slidenum">
              <a:rPr lang="he-IL" smtClean="0"/>
              <a:t>9</a:t>
            </a:fld>
            <a:endParaRPr lang="he-I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45960"/>
            <a:ext cx="1037272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5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69</Words>
  <Application>Microsoft Office PowerPoint</Application>
  <PresentationFormat>Widescreen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Advantages and Disadvantages of Cloud Computing </vt:lpstr>
      <vt:lpstr>PowerPoint Presentation</vt:lpstr>
      <vt:lpstr>Security Model </vt:lpstr>
      <vt:lpstr>PowerPoint Presentation</vt:lpstr>
      <vt:lpstr>Migrate an enterprise workload into the cloud</vt:lpstr>
      <vt:lpstr>Subject to explore</vt:lpstr>
      <vt:lpstr>Respond to radiology incidents and accidents 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24</cp:revision>
  <dcterms:created xsi:type="dcterms:W3CDTF">2022-10-03T10:28:22Z</dcterms:created>
  <dcterms:modified xsi:type="dcterms:W3CDTF">2022-10-19T13:31:59Z</dcterms:modified>
</cp:coreProperties>
</file>